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93B318-7DB4-4B9B-B563-9D54C814A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155C1C-8597-4CFD-8D95-95A192347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19C824-D3D0-4619-99E7-A3A08F737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5C5080-CA20-4467-AFB6-FDB2F76B9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C9C736-3F78-4076-99AD-CC266CCA7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A829AE-8CAF-4138-AB68-2BAAE31D7F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01C8B5-414A-422E-A9FF-98A30D3B7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CBADC8-44C2-40FF-A38F-C7E022A2F5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306DE3-94FF-421B-95D6-21A7734F9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09E233-0E79-4AEA-A5B6-36D1D09688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DC63BA-CA64-417C-B978-534FC25E5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524211301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新生儿各种ppt课件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新生儿生理特点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新生儿日常护理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新生儿常见问题与疾病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新生儿心理发展与教育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新生儿家庭环境与亲子关系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新生儿护理与照顾实践案例分享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新生儿生理特点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新生儿身长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头围和胸围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新生儿体重一般在2.5-4.5公斤之间，平均为3.2公斤。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新生儿身长一般在47-53厘米之间，平均为50厘米。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新生儿头围一般在33-35厘米之间，平均为34厘米；胸围一般在31-33厘米之间，平均为32厘米。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新生儿身体发育特点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新生儿生理机能特点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新生儿呼吸频率较快，一般为40-60次/分钟，有时可达80次/分钟。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新生儿脉搏一般为120-160次/分钟。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新生儿胃容量较小，消化酶发育不完全，因此需要少量多餐，逐渐适应固体食物。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脉搏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脂肪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碳水化合物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新生儿营养需求特点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新生儿需要适量的脂肪来提供能量和必需脂肪酸，但脂肪含量不宜过高。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新生儿需要足够的碳水化合物来提供能量，但不宜过多摄入糖分。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新生儿需要足够的蛋白质来支持身体发育，但消化能力较弱，因此需要选择易于消化的蛋白质来源。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新生儿日常护理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人工喂养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喂养姿势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喂养量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喂养护理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家长应掌握正确的喂养姿势，将宝宝的头和身体紧密贴合，保持宝宝的头和身体的直线，以避免呛奶和窒息。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如果无法母乳喂养，可以使用配方奶进行人工喂养，但需注意选择适合宝宝的配方奶，并遵循正确的喂养量和时间。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母乳是新生儿最理想的天然食品，含有丰富的营养和免疫物质，有助于宝宝的生长和发育。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新生儿的胃容量较小，但随着年龄的增长，喂养量也会逐渐增加。家长应根据宝宝的实际需要来确定喂养量。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睡眠姿势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新生儿的睡眠姿势以仰卧位为主，以避免窒息和猝死综合征的风险。家长可以使用一些辅助工具，如睡袋和枕头等来帮助宝宝保持正确的睡眠姿势。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睡眠环境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为新生儿创造一个安静、舒适、温暖的睡眠环境，保持室内空气新鲜，避免强光刺激。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睡眠时间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新生儿每天需要大约16-20小时的睡眠时间，但不同个体存在差异。家长应观察宝宝的睡眠需求，确保宝宝获得充足的睡眠。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9417" r="941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3623" r="1362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62" b="26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269" b="426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皮肤护理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新生儿皮肤娇嫩，容易受到刺激和感染。家长应保持宝宝皮肤清洁干燥，定期给宝宝洗澡，并使用温和的婴儿专用护肤品。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口腔护理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新生儿口腔黏膜娇嫩，容易感染病菌。家长应定期清洁宝宝的口腔，使用棉签或纱布轻轻擦拭宝宝的舌头和牙龈。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脐带护理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新生儿脐带需要特别护理，家长应保持脐带干燥清洁，每天消毒脐带周围皮肤，避免感染。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家长应将新生儿放置在安全的环境中，避免宝宝接触到危险物品和意外跌落等伤害。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预防意外伤害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689" r="668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防止窒息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5333" b="5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3583" b="3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新生儿睡眠时应取仰卧位，避免使用过软的卧具和枕头，以降低窒息的风险。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家长应定期洗手、清洁宝宝用品和玩具等物品，避免新生儿接触病菌和感染疾病。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安全防护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新生儿常见问题与疾病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新生儿黄疸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新生儿黄疸是由于胆红素代谢异常引起的皮肤、巩膜和黏膜黄染。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是新生儿期最常见的症状之一，通常在出生后2-3天出现，一周左右消退。生理性黄疸通常不需要特殊治疗，但病理性黄疸需要及时治疗，以避免对宝宝的健康造成影响。治疗方法包括蓝光照射、药物治疗等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新生儿湿疹是一种常见的皮肤炎症反应，表现为皮肤瘙痒、红斑、丘疹等。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新生儿湿疹的病因可能与遗传、环境、饮食等多种因素有关。症状轻者可以局部涂抹药膏进行治疗，症状严重者需要口服药物治疗。同时，家长应注意保持宝宝皮肤清洁干燥，避免接触过敏原。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24" r="2502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新生儿湿疹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https://d.book118.com/795242113012011111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2024-09-16T16:53:40.506</cp:lastPrinted>
  <dcterms:created xsi:type="dcterms:W3CDTF">2024-09-16T08:53:40Z</dcterms:created>
  <dcterms:modified xsi:type="dcterms:W3CDTF">2024-09-16T08:53:42Z</dcterms:modified>
</cp:coreProperties>
</file>