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578A9-F8D0-406A-9A40-718D43CF5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03E0E-2811-4322-9598-F22B38A85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2D533-8502-4245-9762-310792AF2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978B8-09A2-44FB-B2DF-399C89FDE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DB0F1F-3D6E-455B-96FC-71438BF30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444D0A-F9BD-4201-A467-5CDFFE745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5F8FDD-9957-4F57-945E-E6BCD1F10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F6A07-178E-433A-96AA-5275C2CE2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9A211-1F88-4E41-99D0-4B77B4A73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ED35C-A3AD-49DE-8295-9966741E3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62E69-C07B-4C40-8D09-D6058E72D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4324324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口疮的临床护理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口疮的概述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口疮的护理原则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口疮的药物治疗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口疮的预防与保健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特殊人群的口疮护理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口疮的概述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口疮是指口腔黏膜发生的溃疡性损害，常常伴随着疼痛和不适感。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口疮可以分为轻型口疮、重型口疮和疱疹样口疮等类型，不同类型的口疮具有不同的临床表现和病程。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口疮的病因较为复杂，可能与免疫、遗传、环境、心理等因素有关。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口疮的发病机制涉及到口腔黏膜的免疫反应和炎症反应，导致口腔黏膜的损伤和溃疡的形成。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口疮的主要症状包括口腔黏膜的疼痛、烧灼感、溃疡和炎症等，溃疡表面常常覆盖着黄色的假膜。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口疮的诊断主要依据临床表现和医生的检查，有时需要进行实验室检查以排除其他疾病的可能性。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口疮的护理原则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每日早晚刷牙，饭后漱口，保持口腔清洁，减少细菌滋生。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15" r="233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口腔清洁用品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452" b="1345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鼓励患者养成良好口腔卫生习惯，如定期口腔检查、洗牙等。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选择温和、无刺激的口腔清洁用品，避免使用含酒精、香料等刺激性成分的漱口水。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提供柔软、易消化的食物，避免坚硬、刺激性食物对口腔黏膜的损伤。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保证摄入足够的维生素、矿物质和蛋白质，增强身体免疫力。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鼓励患者多饮水，保持口腔湿润，缓解口腔疼痛。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56" b="7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遵医嘱使用止痛药、消炎药等缓解疼痛。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局部用药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使用口腔喷雾剂、药膜等局部用药，减轻口腔疼痛。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冰敷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在疼痛部位进行冰敷，缓解疼痛和肿胀。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给予患者心理支持，缓解焦虑、紧张情绪。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向患者介绍口疮的相关知识，提高患者对疾病的认知。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与患者进行沟通交流，了解患者的需求和感受，提供个性化的护理服务。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口疮的药物治疗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https://d.book118.com/795243243244011120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2024-09-23T09:04:05.308</cp:lastPrinted>
  <dcterms:created xsi:type="dcterms:W3CDTF">2024-09-23T01:04:05Z</dcterms:created>
  <dcterms:modified xsi:type="dcterms:W3CDTF">2024-09-23T01:04:07Z</dcterms:modified>
</cp:coreProperties>
</file>