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600FDC-9167-442D-BC8F-C545A7CC6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3D7F3-48D2-4DB3-B7B6-7DD09013A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F0CA49-3A3D-4C44-8D67-871CEE60E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1A32F3-95C2-4156-BA60-FBA0EB7AF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3BFE88-BB44-4235-88CA-0E920E143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4BED15-48A7-4630-A9EA-E1A91C29B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25C7C9-78BE-421A-A0D0-A3E963630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89589B-126E-4869-8323-81CFED149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345776-89B5-4100-B9FD-EED29352B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2E2DE4-116A-4E65-BCF2-C08E89291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6E63B-ED71-4240-9FA2-D5F1E39F4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24334332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医院感染管理培训课件-感染管理与质量改进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  <a:ln>
              <a:solidFill>
                <a:srgbClr val="FFFFFF">
                  <a:alpha val="100000"/>
                </a:srgbClr>
              </a:solidFill>
            </a:ln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医院感染管理基础知识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感染管理与质量改进关系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临床科室感染管理与质量改进实践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  <a:ln>
              <a:solidFill>
                <a:srgbClr val="FFFFFF">
                  <a:alpha val="100000"/>
                </a:srgbClr>
              </a:solidFill>
            </a:ln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消毒供应中心（CSSD）在感染管理中作用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医务人员手卫生与职业防护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329" b="163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48" b="17848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医院感染管理是医疗质量管理的重要组成部分，关系到患者安全和医院声誉。随着医疗技术的不断发展和人们健康需求的提高，医院感染管理面临新的挑战和要求。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提高医务人员对医院感染管理的认识和能力，降低医院感染发生率，保障患者安全。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456" b="19456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992" b="199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医院感染管理基本概念与原则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医院感染监测与报告制度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医院感染预防与控制措施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课件内容概述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医务人员手卫生与职业防护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医疗废物与污水处理管理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医院感染暴发应急处置与预案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课件内容概述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质量改进方法在医院感染管理中的应用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405" r="240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注：以上内容仅为示例，具体课件内容应根据实际培训需求和目标进行调整和完善。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978" b="2997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课件内容概述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医院感染管理基础知识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指住院病人在医院内获得的感染，包括在住院期间发生的感染和在医院内获得出院后发生的感染，但不包括入院前已开始或者入院时已处于潜伏期的感染。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根据感染部位可分为呼吸系统感染、手术部位感染、泌尿系统感染、血液系统感染等；根据病原体种类可分为细菌感染、病毒感染、真菌感染等。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医院感染分类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医院感染定义及分类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患者因素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年龄、基础疾病、免疫功能低下、侵入性操作等。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医源性因素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医疗器械消毒不彻底、医务人员手卫生不规范、抗菌药物使用不合理等。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医院内环境消毒不彻底、空气污染、医疗废物处理不当等。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医院感染危险因素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医院感染预防措施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合理使用抗菌药物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根据患者病情和病原体种类，合理选择抗菌药物，避免滥用。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严格执行手卫生规范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医务人员应认真执行手卫生规范，减少手部细菌污染。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加强医院环境卫生管理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定期对环境进行清洁、消毒，保持空气流通，减少污染。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强化医疗器械消毒管理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对医疗器械进行彻底清洁和消毒，防止交叉感染。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加强患者教育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教育患者注意个人卫生，增强自我防护意识，减少感染机会。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感染管理与质量改进关系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感染管理提升医疗机构形象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有效的感染管理可以展示医疗机构对患者安全和医疗质量的重视，提升医疗机构的社会形象和信誉度。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感染管理是医疗质量的重要组成部分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通过有效的感染管理，可以降低医院感染发生率，提高医疗质量和患者安全。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感染管理促进质量改进的实施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感染管理要求医疗机构建立完善的预防和控制措施，这些措施的执行和监督可以促进医疗质量的持续改进。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感染管理在质量改进中作用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质量改进推动感染管理的发展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通过不断的质量改进，可以发现感染管理中存在的问题和不足，进而推动感染管理的不断完善和发展。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质量改进提高感染管理效率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质量改进注重流程优化和标准化，可以提高感染管理的效率，减少不必要的浪费和重复工作。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质量改进增强感染管理意识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质量改进强调全员参与和持续改进，可以增强医务人员的感染管理意识和责任感，提高感染管理的执行效果。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质量改进对感染管理影响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制定协同推进计划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医疗机构应制定感染管理与质量改进的协同推进计划，明确目标、任务和时间表，确保两者相互促进、共同发展。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感染管理与质量改进涉及多个部门和岗位，应加强跨部门合作与沟通，形成工作合力，共同推进感染管理和质量改进工作。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针对医务人员开展感染管理和质量改进的培训与教育，提高其对两者关系的认识和重视程度，增强其执行相关措施的自觉性和主动性。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建立感染管理和质量改进的监督与评估机制，定期对相关工作进行检查、评估和反馈，及时发现问题并采取改进措施，确保感染管理和质量改进工作取得实效。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加强跨部门合作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开展培训与教育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实施监督与评估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协同推进感染管理与质量改进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临床科室感染管理与质量改进实践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https://d.book118.com/795243343320011111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2024-09-17T20:39:25.068</cp:lastPrinted>
  <dcterms:created xsi:type="dcterms:W3CDTF">2024-09-17T12:39:25Z</dcterms:created>
  <dcterms:modified xsi:type="dcterms:W3CDTF">2024-09-17T12:39:27Z</dcterms:modified>
</cp:coreProperties>
</file>