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12E93-5E0E-4E58-A41C-3056B0166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2F6D5-A8BC-40BE-8186-9B839CCD1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89960-78BE-4F5B-AFA2-3E0AD8A43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E400E-DC58-49D7-854F-896AD276E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BC695B-FBDD-4148-9194-1CE8B36E4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E524EA-3848-4563-82F2-4AF38601E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635C02-7BE2-495A-82F9-EA78E0B1C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36144-4D3F-4712-BACE-7199C65D2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28A2B-7144-4606-BFBD-C17F1BBE2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E67B5-5491-421D-9AB4-8644EAD5D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8AB45-2F6C-4ACC-AEE8-4D5A1EB16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4413312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SPSS软件的基本操作教程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SPSS软件概述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数据输入与整理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数据描述性统计分析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推论性统计分析方法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高级统计分析方法应用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结果解读与报告撰写技巧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SPSS软件概述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SPSS（Statistical Package for the Social Sciences）是一款广泛应用于社会科学领域的统计分析软件。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它提供了丰富的统计分析方法，包括描述性统计、推论性统计、多元统计分析等。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SPSS软件具有易于操作、功能强大、输出结果美观等特点，深受广大学者和研究人员的喜爱。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SPSS软件简介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SPSS软件支持语法编程，用户可以通过编写语法命令实现自定义的分析流程和报表输出。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SPSS软件提供了多种统计分析方法，包括T检验、方差分析、回归分析、聚类分析等。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SPSS软件支持多种数据格式的导入和导出，可以方便地进行数据清洗、转换和整理。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SPSS软件支持多种图表类型，如柱状图、折线图、散点图等，可以直观地展示分析结果。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数据管理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图表展示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编程扩展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SPSS软件功能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SPSS软件在社会科学领域应用广泛，如心理学、教育学、社会学等。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市场研究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SPSS软件可以用于市场研究中的数据分析，如消费者行为分析、市场细分等。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SPSS软件在医学领域也有重要应用，如临床试验、流行病学调查等。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SPSS软件还可以应用于金融、经济、管理等领域的数据分析和决策支持。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SPSS软件应用领域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数据输入与整理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62" b="15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8" b="1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数据类型及变量定义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数值型数据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用于表示数量或度量，如身高、体重等。在SPSS中，可以选择不同的测量级别（如定距或定比）和宽度。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字符串型数据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用于表示文本或字符信息，如姓名、地址等。在SPSS中，需要定义字符串的长度。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日期型数据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用于表示日期和时间信息。在SPSS中，可以选择不同的日期格式。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在SPSS数据视图中，可以直接输入数据。对于大量数据，可以使用Excel等电子表格软件编辑后导入SPSS。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在数据视图中，可以对数据进行增删改查等操作。同时，SPSS也提供了查找和替换、排序和筛选等高级编辑功能。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数据录入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数据编辑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数据录入与编辑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95" b="40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SPSS提供了数据转置、合并数据文件、拆分文件等整理功能，以满足不同分析需求。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通过计算变量、重新编码、自动重新编码等功能，可以对数据进行转换和处理，如创建新变量、改变变量类型、处理缺失值等。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数据整理与转换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数据描述性统计分析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频数分布分析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频数分布表的创建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在SPSS中，可以通过“分析”-“描述统计”-“频率”路径创建频数分布表，选择需要分析的变量，并设置相应的参数，如分组方式、缺失值处理等。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频数分布图的绘制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在频数分布表的基础上，可以通过图表功能绘制直方图、条形图等，直观地展示数据的分布情况。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包括均值、中位数和众数等，用于描述数据的中心位置。在SPSS中，可以通过“分析”-“描述统计”-“描述”路径计算这些统计量。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集中趋势的度量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包括标准差、方差、四分位距等，用于描述数据的离散程度。同样在“描述”功能中可以计算这些统计量。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离散程度的度量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包括偏态系数和峰态系数，用于描述数据分布的形状。这些统计量可以在SPSS的“描述”功能中一并计算。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分布形态的度量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描述性统计量计算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通过“图形”-“旧对话框”-“箱图”路径绘制箱线图，展示数据的分布情况，包括中位数、四分位数、异常值等。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箱线图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通过“图形”-“旧对话框”-“散点/点图”路径绘制散点图，用于展示两个变量之间的关系。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在频数分布分析中已经提到，可以通过相应的路径绘制直方图和条形图，直观地展示数据的分布情况。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直方图与条形图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https://d.book118.com/795244133120011102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2024-09-11T06:12:48.250</cp:lastPrinted>
  <dcterms:created xsi:type="dcterms:W3CDTF">2024-09-10T22:12:48Z</dcterms:created>
  <dcterms:modified xsi:type="dcterms:W3CDTF">2024-09-10T22:12:50Z</dcterms:modified>
</cp:coreProperties>
</file>