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93C0F-77B5-48C8-86D8-45488BF98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79D00-D6FE-4B21-82DF-CF0F2ED6E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C32853-C0CE-4C06-9D6E-BB2229888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824D1D-C9C2-488F-879C-ED075AD06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31AE68-A163-4C20-9AD8-3601AEED3A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A301B8-1F7E-4D45-AE32-4A23E46AD8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5BA19B-9F9B-4594-8C76-BED117322C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BC8F2-EC13-42B2-87B5-821D39BBA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B5AEB2-AF16-46AE-B59A-4C18804D5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FFD26-DA80-436A-84B8-599786F3A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86275-2E22-4F15-894A-0D4D32451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00032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资本市场创新业务推介</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资本市场概述与发展趋势</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创新业务类型及特点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典型案例分析与实践经验分享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政策法规解读与合规性要求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技术系统支持与平台搭建方案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推介策略制定与营销渠道拓展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资本市场概述与发展趋势</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资本市场的功能包括融资、投资、风险管理和价格发现等，对于促进经济增长、优化资源配置具有重要作用。</a:t>
            </a:r>
            <a:endParaRPr lang="en-US" sz="1100"/>
          </a:p>
        </p:txBody>
      </p:sp>
      <p:sp>
        <p:nvSpPr>
          <p:cNvPr id="7" name="AutoShape 7"/>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资本市场是指长期资金借贷和证券交易的场所，主要包括股票市场、债券市场、基金市场等。</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762" b="2876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国外资本市场</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发达国家资本市场历史悠久，市场体系成熟，法律法规完善。以美国为例，其资本市场包括纽约证券交易所、纳斯达克交易所等，吸引了全球众多优质企业上市融资。</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国内资本市场</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近年来，我国资本市场规模不断扩大，市场体系逐步完善，包括主板、中小板、创业板、科创板等多个层次。同时，监管政策不断完善，投资者保护机制逐步健全。</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国内外资本市场发展现状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未来资本市场将更加注重服务实体经济，推动科技创新和产业升级。同时，数字化、智能化等科技手段的应用将加速资本市场变革。</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随着我国经济持续发展和资本市场不断开放，国内外投资者将面临更多投资机会。此外，科技创新、绿色发展等领域也将为投资者提供新的投资方向。</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机遇</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创新业务类型及特点</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89" b="1198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08" b="1780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融资融券业务</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允许投资者通过证券公司进行融资买入或融券卖出，增加交易杠杆，提高资金利用效率。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股指期货交易</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以股票指数为标的物的期货合约交易，为投资者提供风险管理工具和套利机会。</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股票期权交易</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赋予购买者在未来某个时间以特定价格购买或出售股票的权利，增加市场灵活性和投资策略多样性。</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股票交易创新业务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307" b="430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债券回购业务</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债券持有者将债券卖给购买者并获得资金，同时约定在未来某个时间以约定价格买回债券，实现短期融资。</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债券期货交易</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以债券为标的物的期货合约交易，为投资者提供债券价格波动风险的管理工具。</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利率互换业务</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交易双方约定在未来某个时间内交换不同利率的现金流，降低融资成本或提高投资收益。</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债券交易创新业务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包括外汇期货、利率期货等，为投资者提供风险管理工具和投机机会。</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金融期货交易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包括外汇期权、股票期权等，赋予购买者在未来某个时间以特定价格购买或出售某种金融资产的权利。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金融期权交易</a:t>
            </a:r>
          </a:p>
        </p:txBody>
      </p:sp>
      <p:pic>
        <p:nvPicPr>
          <p:cNvPr id="10" name="Picture 10"/>
          <p:cNvPicPr>
            <a:picLocks noChangeAspect="1"/>
          </p:cNvPicPr>
          <p:nvPr/>
        </p:nvPicPr>
        <p:blipFill>
          <a:blip r:embed="rId3"/>
          <a:srcRect l="19678" r="1967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根据客户需求定制的金融衍生品交易，如远期合约、互换合约等，满足投资者个性化风险管理需求。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场外衍生品交易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金融衍生品交易创新业务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资产证券化业务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将缺乏流动性但能够产生可预见的稳定现金流的资产，通过一定的结构安排，对资产中风险与收益要素进行分离与重组，进而转换成为在金融市场上可以出售和流通的证券的过程。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417" r="16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互联网金融业务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利用互联网技术和信息通信技术实现资金融通、支付、投资和信息中介服务的新型金融业务模式，包括P2P网贷、众筹、第三方支付等。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绿色金融业务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为支持环境改善、应对气候变化和资源节约高效利用的经济活动所提供的金融服务，如绿色信贷、绿色债券等。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其他创新业务类型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典型案例分析与实践经验分享</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国内某知名券商推出的创新资管产品，通过结构化设计、多元化投资策略等，实现了高收益与低风险的平衡，吸引了大量投资者参与。</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国外某领先投资银行在资本市场创新方面，通过运用大数据、人工智能等先进技术，提高了交易效率和风险管理水平，为全球客户提供了更加优质的服务。</a:t>
            </a:r>
          </a:p>
        </p:txBody>
      </p:sp>
      <p:pic>
        <p:nvPicPr>
          <p:cNvPr id="6" name="Picture 6"/>
          <p:cNvPicPr>
            <a:picLocks noChangeAspect="1"/>
          </p:cNvPicPr>
          <p:nvPr/>
        </p:nvPicPr>
        <p:blipFill>
          <a:blip r:embed="rId2"/>
          <a:srcRect t="7529" b="752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0187" b="1018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某一新兴科技公司利用区块链技术，在证券发行与交易领域实现了去中心化、透明化和可追溯等创新特点，降低了交易成本并提升了市场活跃度。</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国内外成功案例介绍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操作流程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明确创新业务的目标和定位，进行市场调研和需求分析，设计合理的产品结构和投资策略，制定详细的营销和推广计划，加强后续服务和风险管理。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风险控制策略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建立完善的风险管理体系，包括风险评估、监测、预警和应对等环节；制定严格的风险控制指标和限额管理；加强内部合规和审计监督，确保业务规范运作。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操作流程与风险控制策略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https://d.book118.com/795300032323011120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2024-09-23T15:22:16.012</cp:lastPrinted>
  <dcterms:created xsi:type="dcterms:W3CDTF">2024-09-23T07:22:16Z</dcterms:created>
  <dcterms:modified xsi:type="dcterms:W3CDTF">2024-09-23T07:22:17Z</dcterms:modified>
</cp:coreProperties>
</file>