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A8215-3F09-4329-B439-F8DCEAF6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62FEC-7121-450E-96CF-07C31B4E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A841B-7A94-4360-A859-988E5B05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3481A-90D6-4255-87B3-9CDEE38A0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683DF-4581-4664-B763-57F53178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C0D77-7E0A-4C47-BF13-8D4E491DE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8820C-41C5-4311-AA7A-0DA19CD48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163F9-8B04-4F74-A541-A04915C2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78985-3FD4-45E5-B6D8-D17BFF49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2BCB2-5839-452D-B6C1-D4CF22A55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006C4-874E-4803-8794-523D9FBE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0101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18媒体活动策划方案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现场执行与管理方案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当前媒体行业处于快速发展阶段，新媒体不断涌现，传统媒体也在积极转型。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我司在媒体领域拥有多年经验，积累了大量用户和资源，具备举办大型活动的实力。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市场上对于高质量、有创意的媒体活动需求日益增长，我司举办此次活动旨在满足市场需求。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活动目标设定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通过此次活动，提高我司在媒体行业的知名度和影响力。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借助活动平台，展示我司实力和服务优势，吸引更多潜在客户和合作伙伴。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通过活动营销和推广，促进我司业务增长和收益提升。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受众需求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对媒体行业有浓厚兴趣，关注行业动态和趋势；具备一定的专业知识和经验；对创新和创意有较高的要求。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获取行业最新资讯和趋势分析；拓展人脉和资源；寻找合作伙伴和商业机会。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媒体从业者、广告主、行业专家等。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数字时代的媒体融合与创新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在数字化快速发展的背景下，传统媒体与新媒体的融合成为行业趋势。通过此次活动，我们希望汇聚业内专家、学者和从业者，共同探讨媒体融合的现状、挑战与机遇，推动媒体行业的创新与发展。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主题确定及意义阐述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创意一：时光隧道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在活动现场搭建一条“时光隧道”，通过投影技术展示媒体行业的发展历程，让参与者穿越时空，感受媒体行业的变迁。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创意二：VR/AR体验区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设置VR/AR体验区，让参与者亲身体验新技术在媒体领域的应用，增强活动的互动性和趣味性。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创意三：圆桌论坛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邀请业内专家、学者和从业者进行圆桌论坛，围绕媒体融合与创新等热门话题展开讨论，分享行业前沿观点和趋势。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创意构思展示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亮点一：主题演讲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邀请知名媒体人、学者进行主题演讲，分享他们在媒体融合与创新方面的见解和实践经验，为参与者提供有价值的参考和启示。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亮点二：互动环节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设置多个互动环节，如知识问答、观众提问等，让参与者与嘉宾进行互动交流，提高活动的参与度和趣味性。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亮点三：颁奖典礼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在活动最后举行颁奖典礼，表彰在媒体融合与创新方面做出突出贡献的个人或团队，树立行业典范，激发行业创新活力。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亮点环节设计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时间地点选择及理由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考虑到参与者的时间安排和活动的性质，我们选择了周末的下午时段进行此次媒体活动。这个时间段人们相对空闲，且能够充分投入到活动中。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活动地点选在市中心的文化创意产业园，这里交通便利，设施完善，且有着浓厚的文化氛围，符合媒体活动的主题。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活动签到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结束致辞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流程细节规划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邀请行业专家或知名人士进行主题演讲，分享行业前沿动态和专业知识。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由活动主办方代表进行开场致辞，对参与者表示欢迎，并简要介绍活动的目的和流程。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参与者到达活动现场后，进行签到并领取相关资料，为活动的顺利进行做好准备。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设置互动环节，如问答、小组讨论等，让参与者更加深入地了解活动主题，并增强彼此之间的交流与合作。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由活动主办方代表进行总结性发言，感谢参与者的参与和支持，并宣布活动结束。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时间把控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参与者管理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设备保障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关键节点把控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提前检查活动所需的设备和设施是否完好，确保活动的顺利进行。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对参与者进行有效的管理和引导，确保活动的秩序和安全。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严格控制每个环节的时间，确保活动按照预定流程顺利进行。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制定应急预案，对可能出现的突发情况进行及时处理和解决，确保活动的圆满成功。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https://d.book118.com/795301010133011122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2024-09-25T20:54:51.324</cp:lastPrinted>
  <dcterms:created xsi:type="dcterms:W3CDTF">2024-09-25T12:54:51Z</dcterms:created>
  <dcterms:modified xsi:type="dcterms:W3CDTF">2024-09-25T12:54:53Z</dcterms:modified>
</cp:coreProperties>
</file>