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FFBE72-4F46-46D2-8885-F987324A2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59EBFA-6A97-4181-A145-8B879E25BA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61A949-DBC5-45EB-87F5-9160EF7AB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B90593-8B82-4277-8B39-D128A6F3E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334FE1-A31D-4715-9057-870968B505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7C93CB-EAF6-42D5-9163-94FD3F0357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4494E9-953A-4F1E-9086-AAE9A64E98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0D21C4-519B-46B5-833D-6A20E122B5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8C3046-D9C3-4A70-A408-6F2FF3755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453808-D6CF-4259-A509-08B6836C3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CB888-C0C0-4B42-A787-F28E21718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30210203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食品安全管理体系与食品管理调查</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食品管理现状调查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食品安全管理体系存在的问题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食品管理存在的挑战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完善食品安全管理体系的建议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食品管理改进的方向和措施</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375" r="193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保障公众健康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建立食品安全管理体系是预防食品安全问题、保障公众健康的重要手段。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促进食品行业健康发展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通过食品安全管理体系的规范，可提升食品行业的整体质量水平，增强消费者信心，促进行业健康发展。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应对全球化挑战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随着食品贸易的全球化，食品安全问题已成为国际关注的焦点。建立与国际接轨的食品安全管理体系，有助于提高我国食品的国际竞争力。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6320" r="63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食品生产环节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包括原料采购、加工、包装、贮存等生产过程中的食品安全管理情况。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食品流通环节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涉及食品的运输、销售、餐饮服务等环节中的食品安全管理状况。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监管与法规执行情况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调查相关政府部门对食品安全的监管力度及法规执行情况，评估其对食品安全管理体系建设的推动作用。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食品安全管理体系概述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食品安全管理体系是指为确保食品在生产、加工、运输、销售等全过程中符合安全卫生要求，预防和控制食品安全危害，保障消费者健康而建立的一套科学、系统的管理体系。</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该体系通过制定和实施一系列食品安全方针、目标、计划、程序、文件和活动，对食品生产、加工、运输、销售等全过程进行有效控制和管理，确保食品的安全和质量。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通过建立和实施食品安全管理体系，可以确保食品在生产、加工、运输、销售等全过程中符合安全卫生要求，从而保障消费者的健康和权益。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保障消费者健康</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建立和实施食品安全管理体系可以提升企业的食品安全管理水平和形象，增强消费者对企业的信任和认可。</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提升企业形象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随着国际贸易的不断发展，各国对进口食品的安全性要求越来越高。建立和实施食品安全管理体系可以帮助企业符合国际贸易的要求，促进企业的出口业务。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促进国际贸易</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食品安全方针和目标</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企业应制定明确的食品安全方针和目标，明确各级管理人员和员工的职责和权限，确保食品安全工作的有效开展。</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组织结构和职责</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企业应建立完善的组织结构和职责体系，明确各级管理人员和员工的职责和权限，确保食品安全工作的有效实施。</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前提方案</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企业应制定和实施一系列前提方案，包括良好生产规范（GMP）、卫生标准操作程序（SSOP）等，确保食品生产、加工、运输、销售等全过程符合安全卫生要求。</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危害分析和关键控制点（…</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企业应建立和实施危害分析和关键控制点（HACCP）体系，对食品生产过程中的潜在危害进行分析和评估，确定关键控制点并采取相应的控制措施，确保食品的安全和质量。</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食品安全文件化信息</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企业应建立和实施食品安全文件化信息管理制度，对食品安全相关的文件、记录、报告等进行有效管理，确保信息的可追溯性和完整性。</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食品安全管理体系的构成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食品管理现状调查</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部分食品生产企业存在生产环境卫生不达标的问题，如设备清洁不彻底、生产场所存在污染源等。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生产环境卫生状况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原料质量控制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生产过程监控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917" r="12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部分企业对原料的质量控制不严格，导致使用不合格原料生产食品，引发食品安全问题。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一些企业缺乏对生产过程的全面监控，不能及时发现和纠正生产过程中的问题。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食品生产环节管理现状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在食品流通环节，部分批发市场和零售商存在卫生状况不佳的问题，如食品储存环境脏乱差、食品摆放不规范等。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流通环节卫生状况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一些商家对食品的保质期管理不严格，存在过期食品继续销售的情况。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食品保质期管理</a:t>
            </a:r>
          </a:p>
        </p:txBody>
      </p:sp>
      <p:pic>
        <p:nvPicPr>
          <p:cNvPr id="10" name="Picture 10"/>
          <p:cNvPicPr>
            <a:picLocks noChangeAspect="1"/>
          </p:cNvPicPr>
          <p:nvPr/>
        </p:nvPicPr>
        <p:blipFill>
          <a:blip r:embed="rId3"/>
          <a:srcRect l="13667" r="1366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目前食品追溯体系在部分地区和企业尚未建立完善，难以实现食品来源和流向的有效追踪。</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食品追溯体系建设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食品流通环节管理现状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餐饮卫生状况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部分餐饮单位存在卫生状况不达标的问题，如餐具清洗消毒不彻底、后厨环境脏乱等。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食品原料采购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一些餐饮单位对食品原料的采购把关不严，采购来源不明的食品原料，存在安全隐患。</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食品加工制作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在食品加工制作过程中，部分餐饮单位存在操作不规范、食品添加剂使用不当等问题。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餐饮服务环节管理现状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食品安全管理体系存在的问题</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 r="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5542" r="55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食品安全法律法规体系不健全，部分领域存在法律空白。</a:t>
            </a:r>
          </a:p>
        </p:txBody>
      </p:sp>
      <p:pic>
        <p:nvPicPr>
          <p:cNvPr id="5" name="Picture 5"/>
          <p:cNvPicPr>
            <a:picLocks noChangeAspect="1"/>
          </p:cNvPicPr>
          <p:nvPr/>
        </p:nvPicPr>
        <p:blipFill>
          <a:blip r:embed="rId4"/>
          <a:srcRect t="3375" b="3375"/>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法律法规更新不及时，不能适应食品安全新形势和新问题。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法律法规执行力度不够，对违法行为的惩处力度不足。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法律法规不完善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监管手段落后，缺乏现代化的监管技术和设备。</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监管人员不足，专业素质有待提高。</a:t>
            </a:r>
          </a:p>
        </p:txBody>
      </p:sp>
      <p:pic>
        <p:nvPicPr>
          <p:cNvPr id="7" name="Picture 7"/>
          <p:cNvPicPr>
            <a:picLocks noChangeAspect="1"/>
          </p:cNvPicPr>
          <p:nvPr/>
        </p:nvPicPr>
        <p:blipFill>
          <a:blip r:embed="rId2"/>
          <a:srcRect t="227" b="227"/>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017" r="4017"/>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857" r="785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食品安全监管部门职责不清，存在多头管理、重复监管的现象。</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监管机制不健全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https://d.book118.com/795302102031011102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2024-09-10T23:04:33.914</cp:lastPrinted>
  <dcterms:created xsi:type="dcterms:W3CDTF">2024-09-10T15:04:33Z</dcterms:created>
  <dcterms:modified xsi:type="dcterms:W3CDTF">2024-09-10T15:04:36Z</dcterms:modified>
</cp:coreProperties>
</file>