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B01D00-4C79-4266-BE4B-B3FB9DB9B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A1B542-7087-4427-8C2A-9CDCD445C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3F9989-4D77-41DC-8FC4-BEAF626D9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584473-D5E5-430C-9458-BD0F5AECC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73EF03-A424-4E05-B695-3AD32C2BAC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21BD41-D160-4A93-9907-8300CBA729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0B581F-A94C-4E7E-AC18-1C4CBF42FF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0721EC-C391-42C7-95F0-4C0E711D3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879752-F46E-4EC0-AE46-0EAC5E0664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87390-BEB0-4DB8-A0A2-197927305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3A3CA4-3271-474B-95F9-F8517BE4A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30214234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烟雾病的护理常规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烟雾病概述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烟雾病患者的日常护理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烟雾病患者的康复护理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烟雾病患者的病情监测与评估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烟雾病患者的预防与保健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烟雾病概述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烟雾病是一种罕见的脑血管疾病，因脑血管造影时呈现许多密集成堆的小血管影似吸烟时吐出的烟雾而得名。</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烟雾病多发于儿童和青少年，病因不明，可能与遗传、感染、免疫等因素有关。该病进展迅速，可导致脑部缺血、出血及神经功能缺损等症状。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血管狭窄或闭塞</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血管新生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血流动力学异常</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烟雾病患者脑部血管狭窄或闭塞，导致脑部供血不足或出血。</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为了弥补缺血或缺氧状态，烟雾病患者脑部会生成大量新的小血管，形成类似烟雾的血管影。</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烟雾病患者血压波动较大，血流动力学异常，易导致脑血管破裂或闭塞。</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烟雾病的发病机制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脑出血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烟雾病患者脑血管脆弱，易破裂出血，导致颅内压升高、头痛、呕吐等症状。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短暂性脑缺血发作（TIA）</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表现为突然出现的肢体无力、麻木、失语等症状，通常在24小时内恢复。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脑梗塞</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由于脑血管狭窄或闭塞，导致脑部缺血、神经功能缺损等症状。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烟雾病的临床表现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烟雾病患者的日常护理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了解烟雾病患者的心理状态，提供心理支持和疏导，帮助患者缓解焦虑、抑郁等情绪。</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向患者和家属普及烟雾病的相关知识，提高他们对疾病的认知，增强治疗信心。</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与患者建立良好的沟通关系，倾听他们的诉求，鼓励他们表达自己的感受。</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心理疏导</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健康教育</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沟通交流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休息与活动</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睡眠护理</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卫生护理</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生活护理</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创造良好的睡眠环境，保持舒适的体位，帮助患者保持良好的睡眠质量。</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保持患者皮肤、口腔、呼吸道等部位的清洁卫生，预防感染。</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根据患者的病情和身体状况，合理安排休息和活动时间，避免过度劳累。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根据患者的营养需求，提供富含蛋白质、维生素、矿物质的食物，保持营养均衡。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营养均衡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控制盐糖摄入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适量饮水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避免高盐、高糖食品的摄入，控制饮食中的盐和糖的量。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保证患者充足的水分摄入，有助于保持身体正常代谢和预防便秘。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烟雾病患者的康复护理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https://d.book118.com/795302142340011043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2024-09-06T00:44:45.266</cp:lastPrinted>
  <dcterms:created xsi:type="dcterms:W3CDTF">2024-09-05T16:44:45Z</dcterms:created>
  <dcterms:modified xsi:type="dcterms:W3CDTF">2024-09-05T16:44:47Z</dcterms:modified>
</cp:coreProperties>
</file>