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9274B-37A5-4B5F-BCAE-36DA0B099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62280-392C-4603-817F-01F90648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05CEC-78D2-4A5D-92B7-148F4F58C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1FDB7-CF25-4EBE-83AA-AD9BCBCA8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F1A81-30BC-4B29-9A04-96C3FD7F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6DEEA-C658-45E3-84B8-0221BECE5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669E0-A7EF-47C0-BDDB-767E96A59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86BA1-8F91-4BE6-841A-FCFB3B194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42AB8-DBFA-40E8-BDC6-BC84F1BA1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BB4D4-2F55-4C28-95C0-6E8B46FD3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BD6CC-9F91-4E6F-A331-20C40628A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10120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XX-12-27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新媒体创业项目评价分析报告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项目评价标准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互联网技术的快速发展，新媒体行业迎来巨大机遇。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传统媒体受到挑战，新媒体成为信息传播的主要渠道。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政策支持与市场需求的双重驱动，为新媒体创业提供良好环境。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创新内容形式，满足用户多元化需求。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实现盈利，为投资者创造价值。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打造有影响力的新媒体品牌，提升市场份额。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项目实施情况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具备专业背景和丰富经验的团队组成。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开发新媒体平台，提供优质内容。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运用多种渠道进行品牌宣传和用户拓展。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优化内部流程，提高运营效率。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项目评价标准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商业价值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市场规模与潜力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分析项目所在市场的规模、增长潜力和竞争态势，评估项目的商业机会和盈利前景。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销售与分销渠道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评估项目的销售渠道、分销策略和市场推广计划，以及是否具有有效的销售网络和客户关系管理机制。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评估项目的商业模式是否具有创新性，能否在市场中脱颖而出，以及是否具有可持续性和可复制性。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客户价值主张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分析项目提供的价值主张是否符合目标客户的需求，能否为客户创造独特价值。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4413" r="4413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技术先进性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分析项目所采用的技术是否具有先进性和前瞻性，能否在行业中保持竞争优势。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了解相关技术的发展趋势和未来发展方向，评估项目的技术是否符合行业发展趋势和未来市场需求。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技术实现难度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评估项目的技术难度、研发周期和资源需求，以及是否存在技术壁垒和知识产权风险。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技术应用场景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分析项目的技术应用场景是否具有广泛性和针对性，能否满足不同领域和行业的需求。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评估项目的市场定位和差异化策略是否明确、独特，能否在市场中形成竞争优势。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合作伙伴与资源整合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评估项目是否具备与合作伙伴和资源整合的能力，能否形成产业生态圈和共赢局面。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市场进入与扩展计划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分析项目的市场进入策略、扩张计划和市场拓展能力，以及是否具有国际视野和全球化战略。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分析目标市场的需求规模、增长潜力和竞争状况，评估项目的市场前景和发展空间。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团队能力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团队背景与经验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团队管理与协作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人才引进与培养计划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团队稳定性与可靠性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分析项目团队的背景、经验和专业能力，评估团队的综合实力和执行能力。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评估项目团队的内部管理和协作能力，以及团队文化和发展潜力。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分析项目团队的人才引进策略、培养计划和激励机制，以及是否具备吸引和留住优秀人才的能力。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评估项目团队的稳定性、可靠性和诚信度，以及在项目执行过程中的风险控制能力。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https://d.book118.com/795310120102011034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2024-08-29T16:06:45.638</cp:lastPrinted>
  <dcterms:created xsi:type="dcterms:W3CDTF">2024-08-29T08:06:45Z</dcterms:created>
  <dcterms:modified xsi:type="dcterms:W3CDTF">2024-08-29T08:06:47Z</dcterms:modified>
</cp:coreProperties>
</file>