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BA305-3B62-4A78-9F03-4CA76AAE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D68A2-CB9D-4D61-A22C-9C7F679E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99F46-49ED-4242-BA1D-4EEC9B5B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42FEA-D898-4BB0-9258-EF08C406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1464E-0B5B-4AEB-8329-6BC063B2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EF0DA-D870-4CD3-AFA9-474E937A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B880F-DDCA-4891-92E2-7A8040449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E1F97-D04C-4839-96EB-064C785B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134F6-5157-48DF-A29F-FBF15096A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272C1-CB57-4C5F-9318-E23FCE70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354BC-1D92-4E28-8AF5-73E78011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1201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糖尿病的护理讲座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特殊情况下的糖尿病护理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长期高血糖状态可能导致多种并发症，如心血管疾病、肾脏疾病、神经病变等。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糖尿病是一种慢性代谢性疾病，由于胰岛素分泌不足或作用受损导致血糖升高。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胰岛素依赖型，多发生于青少年和儿童，需要终身注射胰岛素。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448" b="94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非胰岛素依赖型，多发生于成年人，以胰岛素抵抗和胰岛功能受损为特征。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孕妇在妊娠期间发生的高血糖状态，对母婴健康有一定影响。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视力模糊、疲劳、伤口愈合缓慢。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皮肤瘙痒、泌尿系统感染等症状。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4" r="188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24" r="142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29" r="193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如冠心病、心肌梗死、脑梗塞等。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如肾功能不全、尿毒症等。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如周围神经病变、自主神经病变等。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如视网膜病变、白内障等。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神经病变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眼部病变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糖尿病的日常护理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合理控制饮食是糖尿病日常护理的重要环节，需注意饮食的质和量，以维持血糖稳定。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糖尿病患者应遵循低糖、低脂、高纤维的饮食原则，控制主食和糖分的摄入，增加蔬菜、水果和全谷物的摄入。同时，注意合理分配三餐，避免暴饮暴食。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适当的运动有助于控制血糖，增强体质，提高生活质量。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糖尿病患者应根据自身身体状况选择合适的运动方式，如散步、慢跑、太极拳等。运动时应避免剧烈运动，避免在极端天气条件下运动，运动前后应进行适当的热身和放松活动。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按时按量服用药物是控制糖尿病的关键，同时需注意药物副作用和相互作用。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糖尿病患者应遵医嘱按时按量服用药物，不可自行增减剂量或更换药物。如出现药物副作用或不良反应，应及时就医并告知医生。同时，应注意药物之间的相互作用，避免同时服用可能产生不良反应的药物。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定期监测血糖、血压、血脂等指标，有助于及时了解病情变化，调整治疗方案。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糖尿病患者应定期监测血糖、血压、血脂等指标，并记录监测结果。如发现异常指标，应及时就医并调整治疗方案。同时，应定期进行全面的身体检查，以便及时发现并处理潜在的健康问题。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https://d.book118.com/795312014022011101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2024-09-09T08:27:55.847</cp:lastPrinted>
  <dcterms:created xsi:type="dcterms:W3CDTF">2024-09-09T00:27:55Z</dcterms:created>
  <dcterms:modified xsi:type="dcterms:W3CDTF">2024-09-09T00:27:58Z</dcterms:modified>
</cp:coreProperties>
</file>