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9893DF-B541-466A-8005-E40B12776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19CCA8-0580-4214-B7EF-3ABECB26EC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910238-92DD-4B00-8B1F-B7E34AED9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313F4A-BDA2-40F3-B43F-31E92BC37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9DDF2D-0FEF-40DD-8D14-AFD953F6A6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6C1EDD-B727-4DBE-B55C-3AD8597A4A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C21EB2-2AE9-448B-BC84-A156A24032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0338FA-0293-4382-8B52-301328E22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28AF81-1D49-4937-B944-BE0CEC6D3D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71230-2EEB-4383-A7C3-BC11400D4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25DD8-6E45-428E-8D48-4C69CACBD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31430120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第一议题制度落实情况汇报</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lumMod val="50000"/>
                  <a:alpha val="100000"/>
                </a:schemeClr>
              </a:solidFill>
              <a:latin typeface="Microsoft Yahei"/>
              <a:ea typeface="Microsoft Yahei"/>
              <a:cs typeface="Microsoft Yahei"/>
            </a:endParaRP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第一议题制度概述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第一议题制度落实情况</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监督与考核机制</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持续改进计划</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引言</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488" r="2848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本次汇报旨在全面反映第一议题制度的落实情况，总结经验，发现问题，提出改进措施，推动制度的有效执行。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第一议题制度是公司重要决策制度之一，要求各级领导在决策前将相关议题进行充分讨论和研究，确保决策的科学性和合理性。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汇报范围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本次汇报将全面覆盖公司各级各部门在第一议题制度执行过程中的情况，包括议题提出、讨论、决策、执行等各个环节。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重点内容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重点关注制度执行过程中存在的问题和困难，以及针对这些问题所采取的解决措施和效果。同时，也将对制度执行过程中的优秀经验和做法进行总结和推广。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汇报范围及重点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第一议题制度概述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41" r="133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1543" r="2154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第一议题制度定义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该制度要求将特定的议题置于其他议题之前，优先进行审议和决策，以确保其得到足够的重视和关注。</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第一议题制度是指将特定的议题或事项作为会议、讨论、决策等场合的首要议题进行审议和讨论的制度安排。</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通过设立第一议题制度，可以将重要、紧急或具有特殊意义的议题突出出来，确保其得到优先讨论和决策。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突出重要议题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将特定议题作为第一议题进行讨论，可以缩短决策时间，提高决策效率，避免在琐碎议题上浪费时间和精力。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提高决策效率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第一议题制度有助于强化相关人员的责任意识，使其更加重视和关注特定议题的审议和决策过程。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强化责任意识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制度设立目的与意义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第一议题制度适用于各类会议、讨论、决策等场合，如政府会议、企业管理层会议、学术研讨会等。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该制度主要适用于需要审议和决策特定议题的相关人员，如政府官员、企业管理者、学者等。同时，也适用于关注特定议题的公众和利益相关者。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制度适用范围及对象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第一议题制度落实情况</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通过内部网站、公告栏、会议等多种形式对第一议题制度进行广泛宣传。</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宣传渠道多样化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培训内容丰富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250" r="18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员工参与度高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针对第一议题制度的相关内容，组织开展了多场专题培训，确保员工充分理解和掌握。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各级员工积极参与制度宣传和培训活动，对第一议题制度有了更深入的认识。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制度宣传与培训情况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领导高度重视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各级领导亲自抓落实，确保第一议题制度在各部门得到有效执行。</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部门协同配合</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各部门之间加强沟通与协作，共同推进第一议题制度的落实工作。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执行效果良好</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通过各级部门的共同努力，第一议题制度得到了较好的执行，取得了预期的效果。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各级部门执行情况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由于员工背景和岗位差异，部分员工对第一议题制度的理解存在偏差。</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部分员工对制度理解不足</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执行力度有待加强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监督检查机制不完善</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资源配置不足</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个别部门在执行过程中存在松懈现象，导致制度执行效果不佳。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目前对第一议题制度落实情况的监督检查机制尚不完善，无法及时发现和纠正问题。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受限于人力、物力等资源因素，部分部门在推进第一议题制度落实时面临一定困难。</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落实过程中存在的问题及原因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https://d.book118.com/795314301204011112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2024-09-18T23:47:01.289</cp:lastPrinted>
  <dcterms:created xsi:type="dcterms:W3CDTF">2024-09-18T15:47:01Z</dcterms:created>
  <dcterms:modified xsi:type="dcterms:W3CDTF">2024-09-18T15:47:03Z</dcterms:modified>
</cp:coreProperties>
</file>