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782E7-297D-4EB6-9A6C-52534518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DCFBF-65B7-422E-AC96-C11915DF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BD939-D130-4E4F-9C92-AB9485CE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26F73-1560-419F-A313-F276557B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CF7EF-468D-4C7A-81FF-31AB8DD5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38F9AA-BFB6-4087-BBF7-7F0BCA8DD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BA31D-855F-40EA-A9E8-34C66997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DF005-28EC-44A0-A6A8-B18457D3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D2B28-6BA3-4214-9E7D-F10B16C5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493A7-B0A8-47AF-BD0E-F5E32B0B2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49B81-BE60-488A-B964-FC4C73B17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20223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公共事业管理专业大学规划报告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公共事业管理专业概述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公共事业管理专业的发展趋势和就业前景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随着社会的发展，公共事业管理的重要性日益凸显，对公共资源的合理配置和有效管理成为社会发展的重要课题。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目前，我国高校公共事业管理专业发展迅速，但仍存在一些问题，如课程设置不够完善、实践教学环节薄弱等。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本规划报告旨在为公共事业管理专业的大学规划提供参考，以提高该专业的教学质量和人才培养水平。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通过制定合理的大学规划，可以更好地满足社会对公共事业管理人才的需求，提高学生的就业竞争力，促进该专业的可持续发展。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公共事业管理专业概述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公共事业管理是指对公共事务的管理，包括政府、非营利组织、公共服务机构等，其目标是实现社会公共利益的最大化。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公共事业管理涉及的领域广泛，包括教育、医疗、交通、环保等，其管理对象包括公共资源、公共项目和公共服务。公共事业管理强调公平、公正、公开的原则，注重提高公共服务的效率和质量。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公共事业管理的定义和特点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24" r="172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公共事业管理专业的培养目标是培养具备公共事务管理知识和技能，能够从事公共事务管理、政策研究、规划设计等方面的人才。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事业管理专业的学生需要掌握公共事务管理的基本理论、方法和技术，了解相关法律法规和政策，具备独立思考、创新能力和团队协作精神。毕业生可以在政府机构、非营利组织、企事业单位等领域从事公共事务管理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公共事业管理专业的培养目标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公共事业管理专业的课程设置包括公共管理基础、政策法规、数据分析、项目管理等方面的课程。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事业管理专业的核心课程包括公共管理学、公共政策学、公共部门人力资源管理、行政法学、公共部门财务管理等。此外，学生还需要学习数据分析、项目管理等方面的课程，以提升其实际操作能力和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公共事业管理专业的课程设置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大学规划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https://d.book118.com/795320223040011104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2024-09-13T20:48:35.804</cp:lastPrinted>
  <dcterms:created xsi:type="dcterms:W3CDTF">2024-09-13T12:48:35Z</dcterms:created>
  <dcterms:modified xsi:type="dcterms:W3CDTF">2024-09-13T12:48:37Z</dcterms:modified>
</cp:coreProperties>
</file>