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5FAD30-2693-47ED-9EFE-F935D8008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31E97C-3CFE-46BE-90E3-C53FC650A2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0F7A5F-25E2-4529-983E-CD21A3B70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7E0F0E-5A15-4E31-9DD3-D964B0736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DA97EA-3584-40C2-9382-876B7EDA1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4345DE-8E81-4D20-8D40-43346B895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0CC174-89FD-4BB3-8398-325D6FC93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36B71F-CB8A-46F5-9638-E9A67433C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F553D0-3DD6-4C9C-B42F-21E4D6867D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15D9BD-A4C5-4791-8FA3-ED9668A2F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AB06DA-6B00-4598-B115-C63829188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5323022121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护士如何提供良好的家庭护理和支持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家庭护理基本概念与重要性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评估患者需求与制定个性化计划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提供专业医疗技能与操作指导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协助家属进行日常生活照料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心理支持与情感关怀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定期随访与持续改进服务质量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家庭护理基本概念与重要性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89" r="3258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89" r="3258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89" r="3258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家庭护理是一种在患者家中提供的医疗护理服务，旨在帮助患者在家中恢复健康、管理慢性疾病或应对急性疾病。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以家庭为中心，强调个体化、连续性和综合性护理，涉及对患者及其家庭成员的教育、指导和心理支持。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家庭护理定义及特点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通过在家中提供护理服务，减少患者对医院等医疗机构的依赖，降低医疗成本。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缓解医疗资源紧张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3625" r="23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提高患者生活质量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促进医患关系和谐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家庭护理使患者能够在熟悉的环境中接受照顾，有利于身心康复，提高生活质量。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家庭护理强调医护人员与患者及其家庭的紧密合作，有助于建立信任和良好的医患关系。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家庭护理在医疗体系中作用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护士在家庭护理中角色定位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护理服务提供者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护士负责评估患者需求，制定并执行护理计划，提供直接的护理服务。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教育者和指导者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护士需对患者及其家庭成员进行健康教育和指导，帮助他们掌握必要的护理技能。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协调者和沟通者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护士在家庭护理中扮演协调者的角色，与医生、其他医护人员及患者家庭保持密切沟通，确保患者得到全面、连续的照顾。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评估患者需求与制定个性化计划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评估患者的身体状况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对患者的身体状况进行全面评估，包括生命体征、营养状况、活动能力、疼痛程度等。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关注患者的心理需求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通过与患者和家属的沟通，了解患者的情绪状态、心理需求以及家庭支持情况。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详细了解患者的病史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护士需要仔细了解患者的疾病历史，包括疾病的类型、病程、治疗过程以及是否有并发症等。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了解患者病史、现状及心理需求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与患者和家属共同制定计划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鼓励患者和家属参与护理计划的制定，提高他们对计划的认同感和执行力度。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制定个性化的护理计划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根据患者的具体病情和需求，制定个性化的护理计划，明确护理目标和措施。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设定短期和长期目标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根据患者的康复进程，设定短期和长期的护理目标，确保患者能够得到持续有效的护理。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制定针对性护理计划和目标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关注患者病情变化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密切观察患者的病情变化，及时发现并处理潜在的问题，确保患者的安全和舒适。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与医疗团队保持沟通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与医生、药师等其他医疗团队成员保持密切沟通，共同协作，为患者提供全面的医疗护理服务。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定期评估和调整护理计划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定期对患者的病情和需求进行评估，根据评估结果及时调整护理计划和措施。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7416" r="7416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调整和完善计划以满足变化需求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提供专业医疗技能与操作指导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向患者及家属解释疾病的病因、症状、治疗方法和预防措施等，帮助他们更好地理解和应对疾病。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疾病知识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教授患者及家属基本的护理技能，如测量体温、血压、脉搏等，以及正确的用药方法和注意事项。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培训患者及家属基本的急救技能，如心肺复苏、止血包扎等，以便在紧急情况下能够迅速采取正确的措施。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急救措施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教授基本医疗知识和技能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操作技巧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指导患者及家属正确的操作技巧，如注射、采血、更换敷料等，提高他们的操作准确性和熟练度。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操作步骤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详细演示医疗操作的步骤，确保患者及家属能够准确掌握每个步骤的操作方法和注意事项。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强调医疗操作中的安全防护措施，如戴手套、口罩等，确保患者及家属在操作过程中能够保障自身安全。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6708" b="1670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示范并指导正确执行医疗操作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https://d.book118.com/795323022121011040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2024-08-31T08:57:06.243</cp:lastPrinted>
  <dcterms:created xsi:type="dcterms:W3CDTF">2024-08-31T00:57:06Z</dcterms:created>
  <dcterms:modified xsi:type="dcterms:W3CDTF">2024-08-31T00:57:08Z</dcterms:modified>
</cp:coreProperties>
</file>