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646D86-5D05-4DD0-B1E0-9E79A3C76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42E4B1-7761-4CE9-B825-A6E6CE7BE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E89E10-769A-47BB-BE60-E4ED9656D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F08E7E-9B0D-4D75-9806-9B21C05E5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1C6C29-30AF-4F05-92EB-7C697E346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B11F84F-8C8B-4139-B936-07BAEBAB1E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2FDB2E-EC9A-477A-B81C-1A2FC941A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212132-66F1-4B75-9561-24C4B6604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FCF72C-1A95-4D3D-8C15-96C33718B9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307176-366B-46C8-A7CA-A7F23F632A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856451-085C-446F-97A1-FB4A9027BD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5323321321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脑梗塞的护理措施PPT\n## 1.脑梗塞的基本概念与病因\n### 1.1脑梗塞的定义与分类\n### 1.2脑梗塞的发病原因及危险因素\n### 1.3脑梗塞的发病机制与病理生理\n## 2.脑梗塞的临床表现与诊断\n### 2.1脑梗塞的常见症状与体征\n### 2.2脑梗塞的诊断标准与辅助检查\n### 2.3脑梗塞的鉴别诊断与并发症\n## 3.脑梗塞的护理评估与分级\n### 3.1脑梗塞患者的护理评估内容与方法\n### 3.2脑梗塞患者的分级标准与护理需求\n### 3.3脑梗塞患者的心理评估与干预\n## 4.脑梗塞的护理措施与实施\n### 4.1脑梗塞患者的基础护理与生命支持\n### 4.2脑梗塞患者的药物治疗与护理\n### 4.3脑梗塞患者的康复训练与护理\n## 5.脑梗塞患者的健康教育与健康促进\n### 5.1脑梗塞患者的健康教育内容与方法\n### 5.2脑梗塞患者的健康促进策略与措施\n### 5.3脑梗塞患者的自我管理与家属支持\n## 6.脑梗塞的护理质量与持续改进\n### 6.1脑梗塞护理的质量评价与指标\n### 6.2脑梗塞护理的持续改进方法与策略\n### 6.3脑梗塞护理的团队协作与信息共享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脑梗塞的护理措施PPT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40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脑梗塞的基本概念与病因</a:t>
            </a:r>
            <a:endParaRPr/>
          </a:p>
        </p:txBody>
      </p:sp>
      <p:sp>
        <p:nvSpPr>
          <p:cNvPr id="141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42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4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脑梗塞是指由于脑血管堵塞导致脑组织缺血、缺氧和坏死的疾病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脑血管堵塞的原因包括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血栓形成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血管炎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脑梗塞根据病因和发病部位的不同，可分为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脑血栓形成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脑栓塞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腔隙性脑梗塞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</p:txBody>
          </p:sp>
        </p:grpSp>
        <p:grpSp>
          <p:nvGrpSpPr>
            <p:cNvPr id="245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4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脑梗塞的发病率和死亡率较高，严重影响患者的生活质量和生命安全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发病年龄逐渐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年轻化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，给家庭和社会带来沉重负担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及时发现和治疗脑梗塞，对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减轻病情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提高生活质量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具有重要意义</a:t>
                </a:r>
                <a:endParaRPr/>
              </a:p>
            </p:txBody>
          </p:sp>
        </p:grpSp>
      </p:grpSp>
      <p:sp>
        <p:nvSpPr>
          <p:cNvPr id="2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脑梗塞的定义与分类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0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51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52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血管因素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：如高血压、动脉硬化、血管炎等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血液因素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：如高脂血症、血液黏稠度增加等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心脏因素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：如心律失常、心瓣膜病等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其他因素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：如糖尿病、肥胖、吸烟等</a:t>
                </a:r>
                <a:endParaRPr/>
              </a:p>
            </p:txBody>
          </p:sp>
          <p:sp>
            <p:nvSpPr>
              <p:cNvPr id="253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脑梗塞的发病原因多种多样，主要包括以下几类：</a:t>
                </a:r>
                <a:endParaRPr/>
              </a:p>
            </p:txBody>
          </p:sp>
          <p:sp>
            <p:nvSpPr>
              <p:cNvPr id="254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56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57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高血压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：长期高血压导致脑血管损伤，增加脑梗塞的风险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高脂血症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：血脂异常导致血管壁变硬，容易形成血栓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糖尿病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：糖尿病患者血管通透性增加，容易发生脑梗塞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吸烟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：吸烟导致血管收缩，血栓形成的风险增加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家族遗传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：有家族脑梗塞史的人群，发病风险较高</a:t>
                </a:r>
                <a:endParaRPr/>
              </a:p>
            </p:txBody>
          </p:sp>
          <p:sp>
            <p:nvSpPr>
              <p:cNvPr id="258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脑梗塞的危险因素主要包括以下几点：</a:t>
                </a:r>
                <a:endParaRPr/>
              </a:p>
            </p:txBody>
          </p:sp>
          <p:sp>
            <p:nvSpPr>
              <p:cNvPr id="259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0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脑梗塞的发病原因及危险因素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3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64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65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6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7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8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6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脑梗塞的发病机制主要包括以下几方面：</a:t>
                </a:r>
                <a:endParaRPr/>
              </a:p>
            </p:txBody>
          </p:sp>
          <p:sp>
            <p:nvSpPr>
              <p:cNvPr id="27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血管堵塞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：由于血栓形成、血管炎等原因导致脑血管堵塞，使脑组织缺血缺氧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脑组织坏死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：缺血缺氧时间过长，导致脑组织发生坏死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脑水肿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：脑梗塞发生后，周围组织发生水肿，加重病情</a:t>
                </a:r>
                <a:endParaRPr/>
              </a:p>
            </p:txBody>
          </p:sp>
        </p:grpSp>
        <p:grpSp>
          <p:nvGrpSpPr>
            <p:cNvPr id="271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7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脑梗塞的病理生理改变主要包括以下几点：</a:t>
                </a:r>
                <a:endParaRPr/>
              </a:p>
            </p:txBody>
          </p:sp>
          <p:sp>
            <p:nvSpPr>
              <p:cNvPr id="27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脑血管病变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：高血压、动脉硬化等病因导致脑血管病变，使血管壁变薄、变硬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血栓形成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：血管病变的基础上，血液黏稠度增加，形成血栓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脑组织缺血缺氧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：血栓堵塞脑血管，使脑组织缺血缺氧，发生坏死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脑水肿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：脑梗塞发生后，周围组织发生水肿，加重病情</a:t>
                </a:r>
                <a:endParaRPr/>
              </a:p>
            </p:txBody>
          </p:sp>
          <p:sp>
            <p:nvSpPr>
              <p:cNvPr id="274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7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脑梗塞的发病机制与病理生理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80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脑梗塞的临床表现与诊断</a:t>
            </a:r>
            <a:endParaRPr/>
          </a:p>
        </p:txBody>
      </p:sp>
      <p:sp>
        <p:nvSpPr>
          <p:cNvPr id="281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3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84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85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突然出现的偏瘫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：一侧肢体无力或不能活动，伴有或不伴有感觉障碍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言语障碍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：说话含糊不清，或者听不懂别人的话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视觉障碍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：双眼视力下降，或者视野缺损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头痛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：剧烈头痛，恶心、呕吐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意识障碍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：出现昏迷、嗜睡等症状</a:t>
                </a:r>
                <a:endParaRPr/>
              </a:p>
            </p:txBody>
          </p:sp>
          <p:sp>
            <p:nvSpPr>
              <p:cNvPr id="286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脑梗塞的常见症状主要包括以下几点：</a:t>
                </a:r>
                <a:endParaRPr/>
              </a:p>
            </p:txBody>
          </p:sp>
          <p:sp>
            <p:nvSpPr>
              <p:cNvPr id="287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8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89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90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偏瘫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：一侧肢体无力或不能活动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言语障碍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：说话含糊不清，或者听不懂别人的话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视觉障碍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：双眼视力下降，或者视野缺损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面部表情障碍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：口角歪斜，流口水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吞咽困难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：吞咽食物时出现呛咳、吞咽困难</a:t>
                </a:r>
                <a:endParaRPr/>
              </a:p>
            </p:txBody>
          </p:sp>
          <p:sp>
            <p:nvSpPr>
              <p:cNvPr id="291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脑梗塞的常见体征主要包括以下几点：</a:t>
                </a:r>
                <a:endParaRPr/>
              </a:p>
            </p:txBody>
          </p:sp>
          <p:sp>
            <p:nvSpPr>
              <p:cNvPr id="292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3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9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脑梗塞的常见症状与体征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96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97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98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：有高血压、糖尿病、心脏病等高危因素的患者，突然出现神经系统症状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症状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：出现偏瘫、言语障碍、视觉障碍等典型症状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：有偏瘫、言语障碍、视觉障碍等典型体征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辅助检查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：头部CT或MRI检查发现脑梗塞灶</a:t>
                </a:r>
                <a:endParaRPr/>
              </a:p>
            </p:txBody>
          </p:sp>
          <p:sp>
            <p:nvSpPr>
              <p:cNvPr id="299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脑梗塞的诊断标准主要包括以下几点：</a:t>
                </a:r>
                <a:endParaRPr/>
              </a:p>
            </p:txBody>
          </p:sp>
          <p:sp>
            <p:nvSpPr>
              <p:cNvPr id="300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1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02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303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头部CT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：快速、经济，能及时发现脑梗塞灶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头部MRI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：更清晰地显示脑梗塞灶，能发现早期病变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脑血管造影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：了解脑血管的狭窄、堵塞情况，为治疗提供参考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心电图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：了解心脏功能，排除心源性脑梗塞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血液检查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：了解血脂、血糖、凝血功能等指标，指导治疗</a:t>
                </a:r>
                <a:endParaRPr/>
              </a:p>
            </p:txBody>
          </p:sp>
          <p:sp>
            <p:nvSpPr>
              <p:cNvPr id="304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脑梗塞的辅助检查主要包括以下几点：</a:t>
                </a:r>
                <a:endParaRPr/>
              </a:p>
            </p:txBody>
          </p:sp>
          <p:sp>
            <p:nvSpPr>
              <p:cNvPr id="305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6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脑梗塞的诊断标准与辅助检查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1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脑梗塞的鉴别诊断主要包括以下几点：</a:t>
                </a:r>
                <a:endParaRPr/>
              </a:p>
            </p:txBody>
          </p:sp>
          <p:sp>
            <p:nvSpPr>
              <p:cNvPr id="31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脑出血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：头部CT或MRI检查发现脑出血灶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颅内肿瘤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：头部CT或MRI检查发现颅内肿瘤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脑炎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：有发热、头痛、呕吐等症状，脑脊液检查异常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多发性硬化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：有神经系统症状，头部MRI检查发现多个病灶</a:t>
                </a:r>
                <a:endParaRPr/>
              </a:p>
            </p:txBody>
          </p:sp>
          <p:sp>
            <p:nvSpPr>
              <p:cNvPr id="31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1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1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脑梗塞的并发症主要包括以下几点：</a:t>
                </a:r>
                <a:endParaRPr/>
              </a:p>
            </p:txBody>
          </p:sp>
          <p:sp>
            <p:nvSpPr>
              <p:cNvPr id="32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脑水肿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：脑梗塞发生后，周围组织发生水肿，加重病情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颅内高压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：脑水肿严重时，可导致颅内高压，出现头痛、恶心、呕吐等症状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肺部感染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：长期卧床，容易发生肺部感染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深静脉血栓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：长期卧床，下肢静脉血流缓慢，容易发生深静脉血栓</a:t>
                </a:r>
                <a:endParaRPr/>
              </a:p>
            </p:txBody>
          </p:sp>
          <p:sp>
            <p:nvSpPr>
              <p:cNvPr id="32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脑梗塞的鉴别诊断与并发症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脑梗塞的护理评估与分级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脑梗塞患者的护理评估主要包括以下几点：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生命体征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：监测体温、脉搏、呼吸、血压等生命体征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神经系统症状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：评估偏瘫、言语障碍、视觉障碍等症状的程度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自理能力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：评估患者的日常生活自理能力，如进食、穿衣、洗漱等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心理状况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：评估患者的心理状况，如焦虑、抑郁等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护理评估的方法主要包括以下几点：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：通过观察患者的症状、体征、生活自理能力等进行评估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询问法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：通过询问患者及家属，了解患者的病史、症状、心理状况等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量表评估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：使用焦虑、抑郁等量表，评估患者的心理状况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脑梗塞患者的护理评估内容与方法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脑梗塞患者的分级标准主要包括以下几点：</a:t>
                </a:r>
                <a:endParaRPr/>
              </a:p>
            </p:txBody>
          </p:sp>
          <p:sp>
            <p:nvSpPr>
              <p:cNvPr id="3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轻度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：生活自理，能独立完成日常活动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：生活部分自理，需要一定帮助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：生活完全不能自理，需要他人照顾</a:t>
                </a:r>
                <a:endParaRPr/>
              </a:p>
            </p:txBody>
          </p:sp>
          <p:sp>
            <p:nvSpPr>
              <p:cNvPr id="3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根据脑梗塞患者的分级，护理需求主要包括以下几点：</a:t>
                </a:r>
                <a:endParaRPr/>
              </a:p>
            </p:txBody>
          </p:sp>
          <p:sp>
            <p:nvSpPr>
              <p:cNvPr id="3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基础护理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：如生活照顾、皮肤护理、口腔护理等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药物治疗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：根据患者的病情，给予抗凝、降脂、降压等药物治疗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康复训练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：如肢体功能锻炼、语言训练、认知训练等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心理支持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：给予心理疏导，缓解焦虑、抑郁等心理状况</a:t>
                </a:r>
                <a:endParaRPr/>
              </a:p>
            </p:txBody>
          </p:sp>
          <p:sp>
            <p:nvSpPr>
              <p:cNvPr id="4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脑梗塞患者的分级标准与护理需求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脑梗塞患者的心理评估主要包括以下几点：</a:t>
                </a:r>
                <a:endParaRPr/>
              </a:p>
            </p:txBody>
          </p:sp>
          <p:sp>
            <p:nvSpPr>
              <p:cNvPr id="5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焦虑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：表现为紧张、担忧、恐惧等情绪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抑郁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：表现为情绪低落、兴趣丧失、自我评价低等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心理适应能力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：评估患者面对疾病、康复、家庭等方面的心理适应能力</a:t>
                </a:r>
                <a:endParaRPr/>
              </a:p>
            </p:txBody>
          </p:sp>
          <p:sp>
            <p:nvSpPr>
              <p:cNvPr id="5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脑梗塞患者的心理干预主要包括以下几点：</a:t>
                </a:r>
                <a:endParaRPr/>
              </a:p>
            </p:txBody>
          </p:sp>
          <p:sp>
            <p:nvSpPr>
              <p:cNvPr id="5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心理疏导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：针对患者的心理问题，给予解释、安慰、鼓励等心理疏导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心理支持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：给予患者情感支持，如倾听、陪伴、关心等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心理干预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：如认知行为疗法、心理暗示等，帮助患者调整心理状态</a:t>
                </a:r>
                <a:endParaRPr/>
              </a:p>
            </p:txBody>
          </p:sp>
          <p:sp>
            <p:nvSpPr>
              <p:cNvPr id="5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脑梗塞患者的心理评估与干预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https://d.book118.com/795323321321011111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脑梗塞的护理措施PPT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2024-09-17T21:12:31.909</cp:lastPrinted>
  <dcterms:created xsi:type="dcterms:W3CDTF">2024-09-17T13:12:31Z</dcterms:created>
  <dcterms:modified xsi:type="dcterms:W3CDTF">2024-09-17T13:12:33Z</dcterms:modified>
</cp:coreProperties>
</file>