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F8EFD-68D1-472C-B8E6-5E25E6CB5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F9726-5B77-4C73-9265-CE1E0F968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FD296-B91F-4088-8CAF-1605FF2E6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A050A-D10D-44F2-B221-4CCF3F2D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53AA75-79FC-4C66-B744-6047B6D2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B66474-D7EA-446A-85E9-4E7D1C265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E1DEB-49DA-4212-934F-B5DC74146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09EF0-3724-4084-904E-623A930C2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96D11-B95D-4196-9A01-86DAAEF27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32419-5136-4BB4-B998-77DB61B8A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C926E-A25C-4290-AA90-DD713B468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24022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工程消防施工现场的防毒设备安全管理与保养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防毒设备的种类与用途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防毒设备的安全使用规范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防毒设备的安全管理措施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防毒设备保养的注意事项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防毒设备的种类与用途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通过过滤毒气达到保护呼吸系统的效果。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过滤式防毒面具主要依靠滤毒药剂来过滤有毒气体，使空气通过滤毒药剂后再供人呼吸，从而达到防止有毒气体进入人体的目的。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过滤式防毒面具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通过隔绝作业环境与呼吸系统来防止毒气侵入。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隔离式呼吸器通常采用压缩空气作为呼吸介质，通过呼吸器内部的隔离阀将作业环境与呼吸系统完全隔绝，从而避免有毒气体进入人体。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隔离式呼吸器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313" r="223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通过长距离的气管将作业环境与呼吸系统隔离。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长管呼吸器由长距离的气管和面罩组成，作业人员通过佩戴面罩呼吸经过长管传送的空气，从而避免有毒气体直接进入呼吸系统。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长管呼吸器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氧气呼吸器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通过提供纯氧或富氧空气来防止毒气侵入。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氧气呼吸器内部通常装有氧气或富氧空气的储存器，作业人员通过佩戴氧气呼吸器可以直接吸入富氧空气，从而降低有毒气体进入人体的风险。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防毒设备的安全管理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61" r="317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在采购防毒设备时，应选择有资质的供应商，确保设备质量可靠，符合国家和行业标准。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设备到货后，应进行严格验收，检查设备的外观、性能和安全性能，确保设备符合要求。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防毒设备应存放在干燥、通风、阴凉的地方，避免阳光直射和潮湿环境。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设备应分类存放，避免混放和相互污染，同时要做好防尘、防鼠、防虫等工作。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设备的存储与保管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操作人员应经过专业培训，熟悉设备的性能、使用方法和注意事项，严格按照操作规程使用设备。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定期对设备进行保养，包括清洁、检查、调整、更换易损件等，确保设备正常运行和延长使用寿命。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对于损坏严重或超过使用年限的防毒设备，应及时报废，不得继续使用。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根据施工现场的需要和设备的磨损情况，及时更新设备，提高设备的性能和安全性。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设备的报废与更新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防毒设备的保养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日常保养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每日检查防毒设备的外观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确保设备没有损坏、裂缝或异常情况。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清洁防毒设备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使用适当的清洁剂和工具，清除设备上的灰尘和污垢。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检查防毒设备的运行状况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确保设备正常工作，没有异常声音或振动。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https://d.book118.com/795324022020011121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2024-09-23T22:30:15.490</cp:lastPrinted>
  <dcterms:created xsi:type="dcterms:W3CDTF">2024-09-23T14:30:15Z</dcterms:created>
  <dcterms:modified xsi:type="dcterms:W3CDTF">2024-09-23T14:30:17Z</dcterms:modified>
</cp:coreProperties>
</file>