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8829DF2-2473-4395-B7E5-E4DBBFAB33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6D7842-08EB-4497-B4F2-0C15F9EDED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CBB091-6FD2-47CD-8BA8-E8A79BFAC8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4BE3DE7-2073-410A-877D-32DEB57633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335368D-ED13-4E18-B0F5-1603687995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8B6889-AEC5-463A-AB10-7DE81E1376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B4DE383-4ADF-4AD3-89CA-6D152229767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338BA1-1999-415B-86F6-FBE5966FAD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874339-F408-48D4-A357-575512E541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E1EA92-3574-418D-B2C5-805FF7121D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DD5C3E-5F29-4B83-9C71-30C07DB3E8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5324204140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打孔攻丝板牙技巧课件</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打孔攻丝板牙基础</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打孔攻丝板牙工具介绍</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打孔攻丝板牙技巧</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打孔攻丝板牙常见问题及解决方案</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打孔攻丝板牙安全操作规范</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打孔攻丝板牙基础</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打孔攻丝板牙的定义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打孔攻丝板牙是一种用于在金属或木材等材料上打孔和攻丝的五金工具，通常由一个钻头和一个丝锥组成。</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打孔攻丝板牙广泛应用于机械、建筑、家具、装修等行业，是制造和加工过程中必不可少的工具之一。</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打孔攻丝板牙的原理基于钻头和丝锥的工作原理。钻头用于在材料上打孔，而丝锥则用于在孔内攻丝，以形成螺纹。</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在使用打孔攻丝板牙时，需要先选择合适的钻头和丝锥，然后根据需要打孔和攻丝的深度和直径调整工具的进给量。</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打孔攻丝板牙的原理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41504" r="41504"/>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根据不同的分类标准，打孔攻丝板牙可以分为多种类型。例如，根据用途可以分为手用和机用两种类型；根据钻头和丝锥的数量可以分为单头和多头两种类型。</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此外，根据材料和加工要求的不同，还有各种不同规格和种类的打孔攻丝板牙，以满足不同的加工需求。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打孔攻丝板牙的分类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打孔攻丝板牙工具介绍</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用于在硬质材料上打孔，具有较大的冲击力和扭力。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冲击钻</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电钻</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钻头</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750" b="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使用旋转切削的方式打孔，适合在较软的材料上打孔。</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是打孔的主要工具，根据不同的材料和孔径选择合适的钻头。</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打孔工具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用于在金属材料上攻丝，分为头锥、二锥和三锥。</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丝锥</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用于配合丝锥攻丝时施加旋转力矩，控制丝锥的进给。</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绞杠</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用于将丝锥固定在绞杠上，并施加旋转力矩。</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丝攻扳手</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攻丝工具</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板牙</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板牙是用于加工螺栓、螺母等紧固件的螺纹的专用工具，通常由高速钢或硬质合金制成。</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根据不同的螺纹规格，有不同规格的板牙，使用时需要选择合适的板牙。</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板牙在使用过程中需要经常修磨，保持切削刃锋利，以提高加工效率和螺纹质量。</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打孔攻丝板牙技巧</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https://d.book118.com/795324204140011121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2024-09-24T12:44:14.176</cp:lastPrinted>
  <dcterms:created xsi:type="dcterms:W3CDTF">2024-09-24T04:44:14Z</dcterms:created>
  <dcterms:modified xsi:type="dcterms:W3CDTF">2024-09-24T04:44:16Z</dcterms:modified>
</cp:coreProperties>
</file>