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84DD9-A99F-4D58-956D-88393CBA7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0522E-D3E0-4809-8624-4F9059C7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C187B-3496-4E7B-9022-6DE2DA43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B0DB3-6509-477B-B18C-78FFE235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EB8F8-CF96-4268-AEC6-CF316B7BE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264F3-88DA-46D7-86D8-2A123B23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7C502-5F66-43B0-8C37-F4372C9C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EE157-DDCD-4BB1-8F0A-98C03604A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A9C1B-B91C-4AA1-9091-0FEF3B93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F0767-FD85-4393-8132-60EE90A0E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0CCA7-5B73-4488-9C54-3C631ED8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6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24313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肝移植术后护理外科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肝移植术后护理概述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术后病情观察与监测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术后生活护理与康复指导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出院后随访与健康教育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肝移植术后护理概述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术后护理有助于减轻患者的疼痛和不适，促进身体康复，提高生活质量。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有效的术后护理可以预防感染、出血等并发症的发生，降低并发症对患者的危害。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术后护理过程中可以监测患者的生命体征、病情变化，及时发现并处理异常情况。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采取有效措施控制疼痛，减轻患者痛苦，提高舒适度。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严格执行无菌操作，保持伤口清洁干燥，预防感染的发生。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确保患者呼吸道畅通，及时清理呼吸道分泌物，防止窒息和肺部感染。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密切监测患者的生命体征，包括心率、呼吸、血压、体温等，及时发现异常情况。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定时记录患者的心率、呼吸、血压、体温等指标，评估患者的身体状况。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保持伤口清洁干燥，定期更换敷料，预防感染。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及时清理呼吸道分泌物，保持呼吸道畅通，防止肺部感染。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根据患者的病情和医生的建议，制定合理的饮食计划，保证营养供给。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术后病情观察与监测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监测体温变化，预防感染。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监测呼吸频率和深度，预防呼吸系统并发症。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观察心率是否稳定，预防心血管并发症。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监测血压波动，确保血液循环稳定。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观察患者疼痛程度，及时给予镇痛治疗。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观察皮肤、巩膜黄染程度，判断肝功能恢复情况。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观察腹部膨隆程度，了解消化系统功能恢复情况。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观察伤口及引流液情况，判断是否有出血症状。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监测肝功能指标，如转氨酶、胆红素等，评估肝脏功能恢复情况。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监测肾功能指标，如尿素氮、肌酐等，评估肾脏功能状况。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监测红细胞、白细胞、血小板等指标，了解全身状况及感染风险。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监测凝血酶原时间、部分凝血活酶时间等指标，预防凝血障碍。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实验室检查指标的监测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严格执行无菌操作，预防肺部、泌尿道等感染。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早期活动和抗凝治疗，预防下肢深静脉血栓形成。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排斥反应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密切观察病情变化，及时发现排斥反应并进行干预。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根据患者营养状况，制定个性化的饮食和营养补充方案。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术后生活护理与康复指导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https://d.book118.com/795324313131011123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2024-09-27T05:20:22.320</cp:lastPrinted>
  <dcterms:created xsi:type="dcterms:W3CDTF">2024-09-26T21:20:22Z</dcterms:created>
  <dcterms:modified xsi:type="dcterms:W3CDTF">2024-09-26T21:20:24Z</dcterms:modified>
</cp:coreProperties>
</file>