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F4B37D-F72B-4A01-9E5B-EAD271779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35F72C-F4F6-4E59-9AA0-A8DAD2B4F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2290DA-7204-444C-AB30-DD911445C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4D1B38-4006-4FD3-A68D-ADFEA53A2E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989B74-C9C3-45B8-B81E-1201DFDC03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9A7B07-0B70-42DC-8852-92C2ADE2E1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4F699C-F79C-45B3-A26B-D34F8A6AF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BAF164-ADDD-4B11-BF44-31888560C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C8BBC-AF8C-4705-B8D7-E58713C1B2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142B8-59B5-4DCA-85D0-7DC5A5D85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73DAAB-86C3-4FC0-A8DC-37180E073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33004433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52中国风电行业分析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风电行业概述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中国风电市场现状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风电技术进展及趋势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竞争格局与主要参与者分析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挑战与机遇并存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风电行业概述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46" r="313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利用风力驱动风力发电机产生电能的一种可再生能源技术。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风电定义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根据风力发电机组的类型，风电可分为恒速恒频风电和变速恒频风电；根据风电场的位置，可分为陆上风电和海上风电。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风电分类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中国风电行业经历了引进技术、消化吸收、自主创新等阶段，实现了从小到大、从弱到强的跨越式发展。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中国已成为全球风电装机容量最大的国家，形成了完整的风电产业链和具有国际竞争力的风电设备制造产业。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上游产业</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中游产业</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下游产业</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相关产业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a:t>
              </a:r>
            </a:p>
          </p:txBody>
        </p:sp>
      </p:grpSp>
      <p:pic>
        <p:nvPicPr>
          <p:cNvPr id="28" name="Picture 28"/>
          <p:cNvPicPr>
            <a:picLocks noChangeAspect="1"/>
          </p:cNvPicPr>
          <p:nvPr/>
        </p:nvPicPr>
        <p:blipFill>
          <a:blip r:embed="rId2"/>
          <a:srcRect t="8373" b="83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818" r="1681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922" b="1192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包括风机零部件制造、风机整机制造等。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包括风电场开发、建设、运营等。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包括电力销售、风电设备维护、风电场退役等。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包括风电技术研发、风电金融服务、风电物流等。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中国风电市场现状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装机容量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截至2022年底，中国风电累计装机容量已达到约3.5亿千瓦，占全球总装机容量的近一半，位居世界第一。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分布特点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中国风电场主要分布在北部、西北和东部沿海地区，其中内蒙古、新疆、甘肃等地风能资源丰富，装机容量占比较大。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装机容量与分布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中国风电设备制造企业数量众多，规模大小不一。其中，金风科技、远景能源、明阳智能等企业是国内风电设备制造行业的领军企业。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中国风电设备制造企业整体技术水平较高，部分企业已具备自主研发能力。在大型风机、海上风电等领域，国内企业已取得重要突破。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风电设备制造企业概况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技术水平与创新能力</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企业数量与规模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中国政府一直致力于推动可再生能源发展，出台了一系列支持风电产业发展的政策，包括税收优惠、补贴政策、并网保障等。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政策支持</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随着全球能源转型加速和环保意识提高，风电市场需求持续增长。中国作为全球最大的风电市场之一，未来仍有巨大的发展潜力。同时，国内电力需求增长和能源结构调整也将为风电产业提供广阔的市场空间。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市场需求</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政策支持与市场需求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风电技术进展及趋势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557" b="205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035" b="1303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关键技术突破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大容量风电机组技术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通过提高单机容量，降低风电场建设成本，提高风能利用效率。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海上风电技术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针对海上风电环境的特殊性，研发适应海上环境的风电机组和施工技术。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智能化控制技术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应用先进的控制算法和人工智能技术，提高风电机组的运行稳定性和发电效率。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直驱式永磁风电机组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采用直驱式永磁发电机，提高发电效率和可靠性，减少维护成本。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抗台风型风电机组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针对台风等极端天气条件，研发具有抗台风能力的风电机组，保障风电场安全运行。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两叶片风电机组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研发具有更高气动性能和结构稳定性的两叶片风电机组，降低制造成本。</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新型风电机组研发动态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https://d.book118.com/795330044331011034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2024-08-30T16:52:44.847</cp:lastPrinted>
  <dcterms:created xsi:type="dcterms:W3CDTF">2024-08-30T08:52:44Z</dcterms:created>
  <dcterms:modified xsi:type="dcterms:W3CDTF">2024-08-30T08:52:46Z</dcterms:modified>
</cp:coreProperties>
</file>