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D113E-318A-4D16-87D8-C15C48D1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76EA9-41FA-4DC1-8448-ABF44B76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26DFA-B738-4976-8F16-0EA32FE2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37591-51A4-46C7-8D0B-75574BCA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BAA2F-7A7E-47FA-BE91-11D00B3E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D39EA-6FEB-44D0-87DA-538F0C85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82334-D3FF-4CE2-AD18-CD1B16C4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DA9D2-B982-42AB-8999-93782E28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40285-81A1-4582-BB69-85AAD513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4F5D-3485-4E83-9826-3CB2D2E42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04D99-53B5-421B-8C4F-DDD7BF85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3232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检查管理的时间管理与压力调适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压力调适概述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时间管理与压力调适的关系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检查管理中时间管理与压力调适的实践应用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通过合理的时间管理，使检查工作能够有计划、有步骤地进行，从而提高工作效率。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针对检查工作中可能出现的压力情境，提供相应的压力调适方法，帮助检查人员更好地应对工作压力。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缓解工作压力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通过优化时间管理和应对压力的方式，使检查人员能够在更短的时间内完成更多的工作，并保证工作质量。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分析当前检查人员在时间管理方面存在的问题和挑战。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探讨检查工作中压力的主要来源以及其对工作和个人生活的影响。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介绍针对时间管理和压力调适的具体方法和策略，包括制定工作计划、优化工作流程、合理安排时间、学习放松技巧等。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时间管理与压力调适策略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分享一些成功的案例和实践经验，以便检查人员能够更好地理解和应用相关策略。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时间管理概述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时间管理是指通过事先规划和运用一定的技巧、方法与工具来对时间进行合理的分配和使用，以达到提高工作效率、改善生活质量的目的。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在检查管理中，时间管理对于提高工作效率、确保检查质量、降低工作压力等方面都具有重要意义。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67" r="26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设定清晰、可实现的目标，以便合理分配时间。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根据目标制定详细的计划，包括时间表、任务清单等。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优先级排序：按照重要性和紧急性对任务进行排序，优先处理重要且紧急的任务。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将工作划分为若干个25分钟的工作周期，每个周期之间休息5分钟，以保持专注力和提高工作效率。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时间日志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记录每天的时间分配情况，以便分析时间利用效率和发现可以改进的地方。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将时间划分为不同的块，分别用于处理不同类型的工作或任务，以提高工作效率。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检查结果分析与报告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时间优化与改进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时间管理在检查管理中的应用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根据检查目标和要求，制定详细的检查计划，包括检查时间、地点、人员分工等。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对检查结果进行及时分析和报告，以便及时发现问题并采取相应措施。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合理分配检查时间，确保各项检查工作按照计划有序进行。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通过对检查过程中时间利用情况的分析，不断优化和改进时间管理方法，提高工作效率和质量。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压力调适概述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压力是个体在面对具有威胁性、挑战性或不确定性的情境时，所产生的一种心理和生理反应。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压力可能来源于工作、家庭、社交、经济等多个方面，如工作任务繁重、家庭关系紧张、社交冲突、经济压力等。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压力的定义与来源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长期处于高压状态下，检查管理人员的工作效率可能会受到影响，出现工作失误、决策失误等问题。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42" r="107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压力可能导致焦虑、抑郁等心理问题，同时也可能引发高血压、心脏病等身体疾病。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管理人员的压力状态可能影响到整个团队的工作氛围，造成员工士气低落、团队协作不畅等问题。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团队氛围恶化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压力对检查管理的影响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https://d.book118.com/795332323010011100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2024-09-07T17:10:02.213</cp:lastPrinted>
  <dcterms:created xsi:type="dcterms:W3CDTF">2024-09-07T09:10:02Z</dcterms:created>
  <dcterms:modified xsi:type="dcterms:W3CDTF">2024-09-07T09:10:04Z</dcterms:modified>
</cp:coreProperties>
</file>