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9092F-09DE-4D07-AB40-ED04B4530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ADF7C-0D09-467A-938C-462FA975C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0612C-5FF8-453D-A658-E8EE564AF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57C2D-FBA3-4059-86FE-BBAF38271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F7A951-590A-490E-95FF-AAC250625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CDB899-04D4-4AEA-9E84-4099B280A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B56C23-5967-4D81-998A-6585A17E5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B402A-1028-4F20-B1ED-D9DFDAE6F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52A14-21B9-4087-AE03-62135FF0D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B2DB4-FAA0-453A-B1D2-44CDFB48C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1DCDE-4156-401D-B926-70F849553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340211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护理论文撰写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护理论文选题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论文结构和撰写规范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护理论文的质量控制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论文的投稿和发表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护理论文的定义和重要性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护理论文是以护理实践、护理研究和护理教育为主题的学术性文章，旨在探讨护理领域的问题、总结经验、提出解决方案，并推动护理学科的发展。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护理论文是护理学科知识体系的重要组成部分，是护理实践和护理研究的成果展示，也是推动护理学科发展的关键因素。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通过撰写护理论文，将护理实践和护理研究的成果进行总结、归纳和提炼，为护理实践提供理论支持和实践指导，促进护理学科的发展和进步。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护理论文撰写有助于提升护理人员的专业素养和研究能力，推动护理实践和护理研究的创新和发展，提高护理服务的质量和水平，为人类的健康事业做出贡献。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论文撰写的目的和意义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护理论文选题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选题的原则和标准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选题应具有重要性，能够为护理实践或理论做出贡献，解决实际护理问题。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选题应具有创新性，能够提出新的观点、新的方法或新的思路。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选题应具有科学性，基于科学的方法和理论，能够经得起实践和时间的检验。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选题应具有可行性，考虑到研究资源、研究能力和研究时间等因素，确保研究的可行性。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从临床实践中发现问题，将其转化为研究问题，是选题的重要来源。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通过文献综述，了解研究领域的前沿和空白，发现值得研究的问题。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与专家交流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与护理专家交流，获取他们的建议和指导，帮助确定选题的方向和思路。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跨学科借鉴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借鉴其他学科的研究方法和思路，将其应用于护理领域，是创新选题的重要途径。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选题的来源和技巧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选题应具有创新性，能够为护理实践或理论带来新的启示和思考。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选题应具有实用性，研究结果能够直接应用于护理实践，解决实际问题。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平衡创新与实用性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在追求创新性的同时，也要考虑其实用性，使选题既具有前瞻性又具有现实意义。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选题的创新性和实用性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通过对文献的梳理和分析，发现已有研究的不足和研究空白，从而确定自己的研究问题和目的。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评估研究质量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文献综述可以对已有研究的质量进行评估，为新研究的开展提供参考和借鉴。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提供研究基础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文献综述可以为后续的研究提供理论基础和参考，帮助研究者更好地理解和解决问题。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总结研究现状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文献综述是对已有研究的全面回顾和总结，有助于了解研究领域的现状、问题和挑战。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文献综述的作用和意义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文献检索的方法和技巧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关键词检索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利用关键词在学术数据库、搜索引擎等平台进行检索，是获取相关文献的主要途径。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学术数据库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利用学术数据库如PubMed、Web of Science等，可以检索到大量学术论文和研究成果。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引文追踪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利用已有文献的参考文献进行追踪，是一种获取相关文献的有效方法。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学术会议和研讨会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参加学术会议和研讨会可以获取最新的研究成果和进展，同时也可以与同行交流和建立联系。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评价文献的研究问题是否明确、研究方法是否科学合理。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研究问题和方法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对文献的研究质量进行评估，包括数据采集、分析方法、结果解释等方面。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评估文献的研究结论是否具有实践意义和理论价值，是否能够为后续研究提供借鉴和参考。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研究结论和价值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考虑文献发表的时间，选择最新、最具时效性的文献进行分析和综述。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文献评价和筛选的准则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论文结构和撰写规范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https://d.book118.com/795334021124011124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2024-09-28T15:45:17.023</cp:lastPrinted>
  <dcterms:created xsi:type="dcterms:W3CDTF">2024-09-28T07:45:17Z</dcterms:created>
  <dcterms:modified xsi:type="dcterms:W3CDTF">2024-09-28T07:45:19Z</dcterms:modified>
</cp:coreProperties>
</file>