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95355-0A86-48CA-9FDF-00D757E1D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7685C-BDC1-43D0-AA7C-CC63A3E8D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6EABF-FE33-46D8-AAC0-6DC59C1BD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68784-93C8-450D-BCB3-4031257AD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C81964-C147-426D-BEAC-1FBFA5675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365FA5-9C76-4B61-9879-AC9D1A712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075B83-0448-4AD9-B13F-38AECDF06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76833-62ED-46C7-B30B-C90721B52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F0016-A128-429D-A215-3B1208764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A690E-DFF4-4FB2-A98D-7155DC535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93D8F-CD82-4B81-B25F-907C9A6FD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3414332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配电员工年终总结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技能提升与学习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工作中的亮点与收获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致谢与总结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每日对配电设备进行巡视，检查设备运行状况，确保设备安全稳定运行。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定期对配电设备进行维护保养，包括清扫、紧固、更换磨损部件等，保证设备性能良好。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及时处理配电设备故障，分析故障原因，采取有效措施解决，并做好记录和总结，避免类似故障再次发生。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参与制定配电设备的维修计划和方案，提出改进意见和建议，提高设备维护水平。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835091" y="2197120"/>
            <a:ext cx="575584" cy="551200"/>
          </a:xfrm>
          <a:custGeom>
            <a:rect l="l" t="t" r="r" b="b"/>
            <a:pathLst>
              <a:path w="21600" h="21600">
                <a:moveTo>
                  <a:pt x="18180" y="12132"/>
                </a:moveTo>
                <a:cubicBezTo>
                  <a:pt x="17710" y="12226"/>
                  <a:pt x="17327" y="12561"/>
                  <a:pt x="17170" y="13012"/>
                </a:cubicBezTo>
                <a:cubicBezTo>
                  <a:pt x="17083" y="13261"/>
                  <a:pt x="16981" y="13503"/>
                  <a:pt x="16868" y="13738"/>
                </a:cubicBezTo>
                <a:cubicBezTo>
                  <a:pt x="16658" y="14169"/>
                  <a:pt x="16694" y="14677"/>
                  <a:pt x="16959" y="15075"/>
                </a:cubicBezTo>
                <a:lnTo>
                  <a:pt x="18131" y="16833"/>
                </a:lnTo>
                <a:lnTo>
                  <a:pt x="16832" y="18132"/>
                </a:lnTo>
                <a:lnTo>
                  <a:pt x="15075" y="16960"/>
                </a:lnTo>
                <a:cubicBezTo>
                  <a:pt x="14850" y="16810"/>
                  <a:pt x="14589" y="16733"/>
                  <a:pt x="14326" y="16733"/>
                </a:cubicBezTo>
                <a:cubicBezTo>
                  <a:pt x="14126" y="16733"/>
                  <a:pt x="13924" y="16778"/>
                  <a:pt x="13738" y="16868"/>
                </a:cubicBezTo>
                <a:cubicBezTo>
                  <a:pt x="13504" y="16981"/>
                  <a:pt x="13262" y="17083"/>
                  <a:pt x="13012" y="17170"/>
                </a:cubicBezTo>
                <a:cubicBezTo>
                  <a:pt x="12561" y="17327"/>
                  <a:pt x="12226" y="17712"/>
                  <a:pt x="12133" y="18180"/>
                </a:cubicBezTo>
                <a:lnTo>
                  <a:pt x="11717" y="20249"/>
                </a:lnTo>
                <a:lnTo>
                  <a:pt x="9881" y="20249"/>
                </a:lnTo>
                <a:lnTo>
                  <a:pt x="9467" y="18180"/>
                </a:lnTo>
                <a:cubicBezTo>
                  <a:pt x="9373" y="17712"/>
                  <a:pt x="9039" y="17327"/>
                  <a:pt x="8588" y="17170"/>
                </a:cubicBezTo>
                <a:cubicBezTo>
                  <a:pt x="8339" y="17083"/>
                  <a:pt x="8096" y="16983"/>
                  <a:pt x="7861" y="16869"/>
                </a:cubicBezTo>
                <a:cubicBezTo>
                  <a:pt x="7675" y="16778"/>
                  <a:pt x="7474" y="16733"/>
                  <a:pt x="7273" y="16733"/>
                </a:cubicBezTo>
                <a:cubicBezTo>
                  <a:pt x="7011" y="16733"/>
                  <a:pt x="6750" y="16810"/>
                  <a:pt x="6525" y="16960"/>
                </a:cubicBezTo>
                <a:lnTo>
                  <a:pt x="4767" y="18132"/>
                </a:lnTo>
                <a:lnTo>
                  <a:pt x="3468" y="16833"/>
                </a:lnTo>
                <a:lnTo>
                  <a:pt x="4639" y="15075"/>
                </a:lnTo>
                <a:cubicBezTo>
                  <a:pt x="4904" y="14677"/>
                  <a:pt x="4939" y="14169"/>
                  <a:pt x="4732" y="13738"/>
                </a:cubicBezTo>
                <a:cubicBezTo>
                  <a:pt x="4618" y="13504"/>
                  <a:pt x="4516" y="13263"/>
                  <a:pt x="4429" y="13013"/>
                </a:cubicBezTo>
                <a:cubicBezTo>
                  <a:pt x="4273" y="12561"/>
                  <a:pt x="3888" y="12227"/>
                  <a:pt x="3419" y="12133"/>
                </a:cubicBezTo>
                <a:lnTo>
                  <a:pt x="1350" y="11718"/>
                </a:lnTo>
                <a:lnTo>
                  <a:pt x="1349" y="9882"/>
                </a:lnTo>
                <a:lnTo>
                  <a:pt x="3419" y="9468"/>
                </a:lnTo>
                <a:cubicBezTo>
                  <a:pt x="3888" y="9374"/>
                  <a:pt x="4273" y="9039"/>
                  <a:pt x="4429" y="8588"/>
                </a:cubicBezTo>
                <a:cubicBezTo>
                  <a:pt x="4516" y="8338"/>
                  <a:pt x="4617" y="8096"/>
                  <a:pt x="4731" y="7862"/>
                </a:cubicBezTo>
                <a:cubicBezTo>
                  <a:pt x="4940" y="7431"/>
                  <a:pt x="4905" y="6923"/>
                  <a:pt x="4639" y="6524"/>
                </a:cubicBezTo>
                <a:lnTo>
                  <a:pt x="3468" y="4767"/>
                </a:lnTo>
                <a:lnTo>
                  <a:pt x="4767" y="3468"/>
                </a:lnTo>
                <a:lnTo>
                  <a:pt x="6525" y="4639"/>
                </a:lnTo>
                <a:cubicBezTo>
                  <a:pt x="6750" y="4790"/>
                  <a:pt x="7011" y="4866"/>
                  <a:pt x="7273" y="4866"/>
                </a:cubicBezTo>
                <a:cubicBezTo>
                  <a:pt x="7474" y="4866"/>
                  <a:pt x="7674" y="4822"/>
                  <a:pt x="7861" y="4732"/>
                </a:cubicBezTo>
                <a:cubicBezTo>
                  <a:pt x="8095" y="4619"/>
                  <a:pt x="8337" y="4517"/>
                  <a:pt x="8586" y="4430"/>
                </a:cubicBezTo>
                <a:cubicBezTo>
                  <a:pt x="9039" y="4272"/>
                  <a:pt x="9373" y="3888"/>
                  <a:pt x="9467" y="3420"/>
                </a:cubicBezTo>
                <a:lnTo>
                  <a:pt x="9881" y="1350"/>
                </a:lnTo>
                <a:lnTo>
                  <a:pt x="11717" y="1350"/>
                </a:lnTo>
                <a:lnTo>
                  <a:pt x="12131" y="3420"/>
                </a:lnTo>
                <a:cubicBezTo>
                  <a:pt x="12225" y="3888"/>
                  <a:pt x="12560" y="4272"/>
                  <a:pt x="13012" y="4430"/>
                </a:cubicBezTo>
                <a:cubicBezTo>
                  <a:pt x="13261" y="4517"/>
                  <a:pt x="13502" y="4617"/>
                  <a:pt x="13737" y="4731"/>
                </a:cubicBezTo>
                <a:cubicBezTo>
                  <a:pt x="13924" y="4822"/>
                  <a:pt x="14125" y="4866"/>
                  <a:pt x="14326" y="4866"/>
                </a:cubicBezTo>
                <a:cubicBezTo>
                  <a:pt x="14589" y="4866"/>
                  <a:pt x="14850" y="4790"/>
                  <a:pt x="15075" y="4639"/>
                </a:cubicBezTo>
                <a:lnTo>
                  <a:pt x="16832" y="3468"/>
                </a:lnTo>
                <a:lnTo>
                  <a:pt x="18131" y="4767"/>
                </a:lnTo>
                <a:lnTo>
                  <a:pt x="16959" y="6524"/>
                </a:lnTo>
                <a:cubicBezTo>
                  <a:pt x="16694" y="6923"/>
                  <a:pt x="16660" y="7431"/>
                  <a:pt x="16867" y="7861"/>
                </a:cubicBezTo>
                <a:cubicBezTo>
                  <a:pt x="16980" y="8096"/>
                  <a:pt x="17083" y="8337"/>
                  <a:pt x="17170" y="8587"/>
                </a:cubicBezTo>
                <a:cubicBezTo>
                  <a:pt x="17327" y="9039"/>
                  <a:pt x="17710" y="9373"/>
                  <a:pt x="18180" y="9467"/>
                </a:cubicBezTo>
                <a:lnTo>
                  <a:pt x="20248" y="9882"/>
                </a:lnTo>
                <a:lnTo>
                  <a:pt x="20250" y="11718"/>
                </a:lnTo>
                <a:cubicBezTo>
                  <a:pt x="20250" y="11718"/>
                  <a:pt x="18180" y="12132"/>
                  <a:pt x="18180" y="12132"/>
                </a:cubicBezTo>
                <a:close/>
                <a:moveTo>
                  <a:pt x="20513" y="8558"/>
                </a:moveTo>
                <a:lnTo>
                  <a:pt x="18445" y="8143"/>
                </a:lnTo>
                <a:cubicBezTo>
                  <a:pt x="18341" y="7844"/>
                  <a:pt x="18218" y="7554"/>
                  <a:pt x="18082" y="7273"/>
                </a:cubicBezTo>
                <a:lnTo>
                  <a:pt x="19254" y="5516"/>
                </a:lnTo>
                <a:cubicBezTo>
                  <a:pt x="19611" y="4980"/>
                  <a:pt x="19540" y="4268"/>
                  <a:pt x="19085" y="3813"/>
                </a:cubicBezTo>
                <a:lnTo>
                  <a:pt x="17787" y="2514"/>
                </a:lnTo>
                <a:cubicBezTo>
                  <a:pt x="17526" y="2253"/>
                  <a:pt x="17181" y="2118"/>
                  <a:pt x="16831" y="2118"/>
                </a:cubicBezTo>
                <a:cubicBezTo>
                  <a:pt x="16573" y="2118"/>
                  <a:pt x="16312" y="2193"/>
                  <a:pt x="16084" y="2345"/>
                </a:cubicBezTo>
                <a:lnTo>
                  <a:pt x="14326" y="3516"/>
                </a:lnTo>
                <a:cubicBezTo>
                  <a:pt x="14044" y="3380"/>
                  <a:pt x="13754" y="3258"/>
                  <a:pt x="13455" y="3155"/>
                </a:cubicBezTo>
                <a:lnTo>
                  <a:pt x="13041" y="1085"/>
                </a:lnTo>
                <a:cubicBezTo>
                  <a:pt x="12916" y="454"/>
                  <a:pt x="12361" y="0"/>
                  <a:pt x="11717" y="0"/>
                </a:cubicBezTo>
                <a:lnTo>
                  <a:pt x="9881" y="0"/>
                </a:lnTo>
                <a:cubicBezTo>
                  <a:pt x="9238" y="0"/>
                  <a:pt x="8684" y="454"/>
                  <a:pt x="8557" y="1085"/>
                </a:cubicBezTo>
                <a:lnTo>
                  <a:pt x="8143" y="3155"/>
                </a:lnTo>
                <a:cubicBezTo>
                  <a:pt x="7843" y="3258"/>
                  <a:pt x="7554" y="3381"/>
                  <a:pt x="7273" y="3516"/>
                </a:cubicBezTo>
                <a:lnTo>
                  <a:pt x="5516" y="2345"/>
                </a:lnTo>
                <a:cubicBezTo>
                  <a:pt x="5287" y="2193"/>
                  <a:pt x="5026" y="2118"/>
                  <a:pt x="4767" y="2118"/>
                </a:cubicBezTo>
                <a:cubicBezTo>
                  <a:pt x="4419" y="2118"/>
                  <a:pt x="4073" y="2253"/>
                  <a:pt x="3812" y="2514"/>
                </a:cubicBezTo>
                <a:lnTo>
                  <a:pt x="2514" y="3813"/>
                </a:lnTo>
                <a:cubicBezTo>
                  <a:pt x="2059" y="4268"/>
                  <a:pt x="1988" y="4980"/>
                  <a:pt x="2345" y="5516"/>
                </a:cubicBezTo>
                <a:lnTo>
                  <a:pt x="3516" y="7273"/>
                </a:lnTo>
                <a:cubicBezTo>
                  <a:pt x="3380" y="7555"/>
                  <a:pt x="3258" y="7844"/>
                  <a:pt x="3154" y="8144"/>
                </a:cubicBezTo>
                <a:lnTo>
                  <a:pt x="1085" y="8558"/>
                </a:lnTo>
                <a:cubicBezTo>
                  <a:pt x="454" y="8684"/>
                  <a:pt x="0" y="9238"/>
                  <a:pt x="0" y="9882"/>
                </a:cubicBezTo>
                <a:lnTo>
                  <a:pt x="0" y="11718"/>
                </a:lnTo>
                <a:cubicBezTo>
                  <a:pt x="0" y="12361"/>
                  <a:pt x="454" y="12916"/>
                  <a:pt x="1085" y="13042"/>
                </a:cubicBezTo>
                <a:lnTo>
                  <a:pt x="3154" y="13456"/>
                </a:lnTo>
                <a:cubicBezTo>
                  <a:pt x="3258" y="13755"/>
                  <a:pt x="3380" y="14046"/>
                  <a:pt x="3516" y="14326"/>
                </a:cubicBezTo>
                <a:lnTo>
                  <a:pt x="2345" y="16083"/>
                </a:lnTo>
                <a:cubicBezTo>
                  <a:pt x="1988" y="16619"/>
                  <a:pt x="2059" y="17332"/>
                  <a:pt x="2514" y="17787"/>
                </a:cubicBezTo>
                <a:lnTo>
                  <a:pt x="3812" y="19086"/>
                </a:lnTo>
                <a:cubicBezTo>
                  <a:pt x="4073" y="19346"/>
                  <a:pt x="4419" y="19482"/>
                  <a:pt x="4767" y="19482"/>
                </a:cubicBezTo>
                <a:cubicBezTo>
                  <a:pt x="5026" y="19482"/>
                  <a:pt x="5287" y="19406"/>
                  <a:pt x="5516" y="19254"/>
                </a:cubicBezTo>
                <a:lnTo>
                  <a:pt x="7273" y="18083"/>
                </a:lnTo>
                <a:cubicBezTo>
                  <a:pt x="7554" y="18220"/>
                  <a:pt x="7843" y="18341"/>
                  <a:pt x="8143" y="18445"/>
                </a:cubicBezTo>
                <a:lnTo>
                  <a:pt x="8557" y="20514"/>
                </a:lnTo>
                <a:cubicBezTo>
                  <a:pt x="8684" y="21146"/>
                  <a:pt x="9238" y="21599"/>
                  <a:pt x="9881" y="21599"/>
                </a:cubicBezTo>
                <a:lnTo>
                  <a:pt x="11717" y="21599"/>
                </a:lnTo>
                <a:cubicBezTo>
                  <a:pt x="12361" y="21599"/>
                  <a:pt x="12916" y="21146"/>
                  <a:pt x="13041" y="20514"/>
                </a:cubicBezTo>
                <a:lnTo>
                  <a:pt x="13456" y="18445"/>
                </a:lnTo>
                <a:cubicBezTo>
                  <a:pt x="13755" y="18341"/>
                  <a:pt x="14046" y="18219"/>
                  <a:pt x="14326" y="18083"/>
                </a:cubicBezTo>
                <a:lnTo>
                  <a:pt x="16084" y="19254"/>
                </a:lnTo>
                <a:cubicBezTo>
                  <a:pt x="16312" y="19406"/>
                  <a:pt x="16573" y="19482"/>
                  <a:pt x="16831" y="19482"/>
                </a:cubicBezTo>
                <a:cubicBezTo>
                  <a:pt x="17181" y="19482"/>
                  <a:pt x="17526" y="19346"/>
                  <a:pt x="17787" y="19086"/>
                </a:cubicBezTo>
                <a:lnTo>
                  <a:pt x="19085" y="17787"/>
                </a:lnTo>
                <a:cubicBezTo>
                  <a:pt x="19540" y="17332"/>
                  <a:pt x="19611" y="16619"/>
                  <a:pt x="19254" y="16083"/>
                </a:cubicBezTo>
                <a:lnTo>
                  <a:pt x="18082" y="14326"/>
                </a:lnTo>
                <a:cubicBezTo>
                  <a:pt x="18219" y="14045"/>
                  <a:pt x="18341" y="13755"/>
                  <a:pt x="18445" y="13456"/>
                </a:cubicBezTo>
                <a:lnTo>
                  <a:pt x="20513" y="13042"/>
                </a:lnTo>
                <a:cubicBezTo>
                  <a:pt x="21145" y="12916"/>
                  <a:pt x="21599" y="12361"/>
                  <a:pt x="21599" y="11718"/>
                </a:cubicBezTo>
                <a:lnTo>
                  <a:pt x="21599" y="9882"/>
                </a:lnTo>
                <a:cubicBezTo>
                  <a:pt x="21599" y="9238"/>
                  <a:pt x="21145" y="8684"/>
                  <a:pt x="20513" y="855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997366" y="2351715"/>
            <a:ext cx="251887" cy="241158"/>
          </a:xfrm>
          <a:custGeom>
            <a:rect l="l" t="t" r="r" b="b"/>
            <a:pathLst>
              <a:path w="21600" h="21600">
                <a:moveTo>
                  <a:pt x="10800" y="20250"/>
                </a:moveTo>
                <a:cubicBezTo>
                  <a:pt x="5580" y="20250"/>
                  <a:pt x="1350" y="16017"/>
                  <a:pt x="1350" y="10800"/>
                </a:cubicBezTo>
                <a:cubicBezTo>
                  <a:pt x="1350" y="5582"/>
                  <a:pt x="5580" y="1349"/>
                  <a:pt x="10800" y="1349"/>
                </a:cubicBezTo>
                <a:cubicBezTo>
                  <a:pt x="16016" y="1349"/>
                  <a:pt x="20250" y="5582"/>
                  <a:pt x="20250" y="10800"/>
                </a:cubicBezTo>
                <a:cubicBezTo>
                  <a:pt x="20250" y="16017"/>
                  <a:pt x="16016" y="20250"/>
                  <a:pt x="10800" y="20250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3"/>
                  <a:pt x="4836" y="21600"/>
                  <a:pt x="10800" y="21600"/>
                </a:cubicBezTo>
                <a:cubicBezTo>
                  <a:pt x="16763" y="21600"/>
                  <a:pt x="21599" y="16763"/>
                  <a:pt x="21599" y="10800"/>
                </a:cubicBezTo>
                <a:cubicBezTo>
                  <a:pt x="21599" y="4836"/>
                  <a:pt x="16763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050524" y="2403531"/>
            <a:ext cx="144597" cy="138501"/>
          </a:xfrm>
          <a:custGeom>
            <a:rect l="l" t="t" r="r" b="b"/>
            <a:pathLst>
              <a:path w="21600" h="21600">
                <a:moveTo>
                  <a:pt x="10800" y="18900"/>
                </a:moveTo>
                <a:cubicBezTo>
                  <a:pt x="6328" y="18900"/>
                  <a:pt x="2699" y="15271"/>
                  <a:pt x="2699" y="10800"/>
                </a:cubicBezTo>
                <a:cubicBezTo>
                  <a:pt x="2699" y="6329"/>
                  <a:pt x="6328" y="2700"/>
                  <a:pt x="10800" y="2700"/>
                </a:cubicBezTo>
                <a:cubicBezTo>
                  <a:pt x="15271" y="2700"/>
                  <a:pt x="18899" y="6329"/>
                  <a:pt x="18899" y="10800"/>
                </a:cubicBezTo>
                <a:cubicBezTo>
                  <a:pt x="18899" y="15271"/>
                  <a:pt x="15271" y="18900"/>
                  <a:pt x="10800" y="18900"/>
                </a:cubicBezTo>
                <a:moveTo>
                  <a:pt x="10800" y="0"/>
                </a:moveTo>
                <a:cubicBezTo>
                  <a:pt x="4830" y="0"/>
                  <a:pt x="0" y="4833"/>
                  <a:pt x="0" y="10800"/>
                </a:cubicBezTo>
                <a:cubicBezTo>
                  <a:pt x="0" y="16766"/>
                  <a:pt x="4830" y="21599"/>
                  <a:pt x="10800" y="21599"/>
                </a:cubicBezTo>
                <a:cubicBezTo>
                  <a:pt x="16764" y="21599"/>
                  <a:pt x="21600" y="16766"/>
                  <a:pt x="21600" y="10800"/>
                </a:cubicBezTo>
                <a:cubicBezTo>
                  <a:pt x="21600" y="4833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877641" y="4747565"/>
            <a:ext cx="490362" cy="514624"/>
          </a:xfrm>
          <a:custGeom>
            <a:rect l="l" t="t" r="r" b="b"/>
            <a:pathLst>
              <a:path w="21600" h="21600">
                <a:moveTo>
                  <a:pt x="13499" y="14850"/>
                </a:moveTo>
                <a:cubicBezTo>
                  <a:pt x="9772" y="14850"/>
                  <a:pt x="6749" y="11827"/>
                  <a:pt x="6749" y="8100"/>
                </a:cubicBezTo>
                <a:cubicBezTo>
                  <a:pt x="6749" y="4372"/>
                  <a:pt x="9772" y="1350"/>
                  <a:pt x="13499" y="1350"/>
                </a:cubicBezTo>
                <a:cubicBezTo>
                  <a:pt x="17227" y="1350"/>
                  <a:pt x="20249" y="4372"/>
                  <a:pt x="20249" y="8100"/>
                </a:cubicBezTo>
                <a:cubicBezTo>
                  <a:pt x="20249" y="11827"/>
                  <a:pt x="17227" y="14850"/>
                  <a:pt x="13499" y="14850"/>
                </a:cubicBezTo>
                <a:moveTo>
                  <a:pt x="3236" y="20042"/>
                </a:moveTo>
                <a:cubicBezTo>
                  <a:pt x="3019" y="20266"/>
                  <a:pt x="2718" y="20408"/>
                  <a:pt x="2382" y="20408"/>
                </a:cubicBezTo>
                <a:cubicBezTo>
                  <a:pt x="1724" y="20408"/>
                  <a:pt x="1191" y="19875"/>
                  <a:pt x="1191" y="19218"/>
                </a:cubicBezTo>
                <a:cubicBezTo>
                  <a:pt x="1191" y="18881"/>
                  <a:pt x="1332" y="18580"/>
                  <a:pt x="1557" y="18363"/>
                </a:cubicBezTo>
                <a:lnTo>
                  <a:pt x="1551" y="18358"/>
                </a:lnTo>
                <a:lnTo>
                  <a:pt x="6996" y="12913"/>
                </a:lnTo>
                <a:cubicBezTo>
                  <a:pt x="7472" y="13555"/>
                  <a:pt x="8039" y="14122"/>
                  <a:pt x="8680" y="14599"/>
                </a:cubicBezTo>
                <a:cubicBezTo>
                  <a:pt x="8680" y="14599"/>
                  <a:pt x="3236" y="20042"/>
                  <a:pt x="3236" y="20042"/>
                </a:cubicBezTo>
                <a:close/>
                <a:moveTo>
                  <a:pt x="13499" y="0"/>
                </a:moveTo>
                <a:cubicBezTo>
                  <a:pt x="9026" y="0"/>
                  <a:pt x="5399" y="3626"/>
                  <a:pt x="5399" y="8100"/>
                </a:cubicBezTo>
                <a:cubicBezTo>
                  <a:pt x="5399" y="9467"/>
                  <a:pt x="5742" y="10754"/>
                  <a:pt x="6341" y="11884"/>
                </a:cubicBezTo>
                <a:lnTo>
                  <a:pt x="709" y="17515"/>
                </a:lnTo>
                <a:lnTo>
                  <a:pt x="713" y="17520"/>
                </a:lnTo>
                <a:cubicBezTo>
                  <a:pt x="274" y="17953"/>
                  <a:pt x="0" y="18552"/>
                  <a:pt x="0" y="19218"/>
                </a:cubicBezTo>
                <a:cubicBezTo>
                  <a:pt x="0" y="20533"/>
                  <a:pt x="1066" y="21599"/>
                  <a:pt x="2382" y="21599"/>
                </a:cubicBezTo>
                <a:cubicBezTo>
                  <a:pt x="3047" y="21599"/>
                  <a:pt x="3647" y="21326"/>
                  <a:pt x="4079" y="20885"/>
                </a:cubicBezTo>
                <a:lnTo>
                  <a:pt x="4078" y="20884"/>
                </a:lnTo>
                <a:lnTo>
                  <a:pt x="9708" y="15255"/>
                </a:lnTo>
                <a:cubicBezTo>
                  <a:pt x="10839" y="15856"/>
                  <a:pt x="12128" y="16200"/>
                  <a:pt x="13499" y="16200"/>
                </a:cubicBezTo>
                <a:cubicBezTo>
                  <a:pt x="17973" y="16200"/>
                  <a:pt x="21600" y="12573"/>
                  <a:pt x="21600" y="8100"/>
                </a:cubicBezTo>
                <a:cubicBezTo>
                  <a:pt x="21600" y="3626"/>
                  <a:pt x="17973" y="0"/>
                  <a:pt x="13499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076371" y="4827666"/>
            <a:ext cx="115580" cy="120457"/>
          </a:xfrm>
          <a:custGeom>
            <a:rect l="l" t="t" r="r" b="b"/>
            <a:pathLst>
              <a:path w="21600" h="21600">
                <a:moveTo>
                  <a:pt x="20160" y="0"/>
                </a:moveTo>
                <a:cubicBezTo>
                  <a:pt x="9025" y="0"/>
                  <a:pt x="0" y="9025"/>
                  <a:pt x="0" y="20160"/>
                </a:cubicBezTo>
                <a:cubicBezTo>
                  <a:pt x="0" y="20954"/>
                  <a:pt x="644" y="21600"/>
                  <a:pt x="1440" y="21600"/>
                </a:cubicBezTo>
                <a:cubicBezTo>
                  <a:pt x="2235" y="21600"/>
                  <a:pt x="2880" y="20954"/>
                  <a:pt x="2880" y="20160"/>
                </a:cubicBezTo>
                <a:cubicBezTo>
                  <a:pt x="2880" y="10618"/>
                  <a:pt x="10617" y="2880"/>
                  <a:pt x="20160" y="2880"/>
                </a:cubicBezTo>
                <a:cubicBezTo>
                  <a:pt x="20955" y="2880"/>
                  <a:pt x="21599" y="2234"/>
                  <a:pt x="21599" y="1440"/>
                </a:cubicBezTo>
                <a:cubicBezTo>
                  <a:pt x="21599" y="645"/>
                  <a:pt x="20955" y="0"/>
                  <a:pt x="2016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日常工作内容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完成了配电设备的年度检修工作，对所有设备进行了全面检查和维修，确保设备在年度内的正常运行。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参与了配电设备的更新改造工作，对部分老旧设备进行了更换和升级，提高了设备的技术水平和运行效率。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配合其他部门完成了电力系统的安全检查工作，及时发现和整改了一些安全隐患，保证了电力系统的安全稳定运行。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参与了配电自动化系统的建设和升级工作，提高了配电系统的自动化水平和智能化程度。</a:t>
            </a:r>
            <a:endParaRPr lang="en-US" sz="1100"/>
          </a:p>
        </p:txBody>
      </p:sp>
      <p:sp>
        <p:nvSpPr>
          <p:cNvPr id="6" name="Freeform 6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  <a:lumMod val="7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90000"/>
                </a:schemeClr>
              </a:gs>
            </a:gsLst>
            <a:lin ang="2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90000"/>
                </a:schemeClr>
              </a:gs>
            </a:gsLst>
            <a:lin ang="2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  <a:lumMod val="7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配电设备故障处理时，有时会遇到一些复杂的技术问题，需要请教专业技术人员或查阅相关资料才能解决。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750" r="1675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在配电自动化系统建设和升级过程中，需要协调多个部门和厂家之间的合作，处理各种技术问题和接口问题。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在进行配电设备检修时，由于设备分布广泛且数量众多，需要合理安排时间和人力，确保检修工作的顺利进行。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对于一些老旧设备的更新改造工作，需要充分了解设备的结构和性能，制定合理的改造方案，确保改造后的设备能够正常运行。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遇到的困难和解决方案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技能提升与学习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掌握了先进的配电技术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通过参加内部培训和外部研讨会，我掌握了最新的配电技术和设备操作方法，提高了工作效率和安全性。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学会了故障诊断与排除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通过实践经验和不断学习，我学会了快速准确地诊断和排除配电系统故障，保障了电力供应的稳定性和可靠性。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掌握了自动化与智能化技术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我积极学习自动化和智能化技术，并将其应用到实际工作中，提高了配电系统的自动化和智能化水平。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新技能的学习与掌握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参加了电力行业内部培训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参加了公司组织的配电技术培训、安全培训和应急预案培训等，提高了自身的专业素养和应对突发事件的能力。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参与了外部技术交流活动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参加了电力行业的技术交流会议、研讨会和展览会，与同行交流心得和经验，拓宽了视野和思路。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自主学习与进修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利用业余时间自主学习新知识、新技术和新标准，通过进修和在线课程提高自己的专业水平。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参加的培训与学习活动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通过学习和实践，我深入理解了新掌握的配电技术的原理和应用条件，能够更好地应对各种复杂情况。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深入理解新技术原理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在工作中积极尝试应用新技术和方法解决问题，提高了工作效率和质量，取得了良好的效果。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创新应用新技术解决问题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通过阅读行业资讯和技术文献，我及时了解电力行业的最新动态和发展趋势，为未来的工作做好准备。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及时关注行业动态和发展趋势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对新知识的理解和应用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工作中的亮点与收获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https://d.book118.com/795334143321011043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2024-09-05T20:37:14.507</cp:lastPrinted>
  <dcterms:created xsi:type="dcterms:W3CDTF">2024-09-05T12:37:14Z</dcterms:created>
  <dcterms:modified xsi:type="dcterms:W3CDTF">2024-09-05T12:37:16Z</dcterms:modified>
</cp:coreProperties>
</file>