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5F678-B1BC-45F7-97EE-D5B2C4B9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DB5C5-AC64-451C-AC11-241FF4935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CFB4-A55F-401C-9EDE-A7154D15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FB3C7-1310-40E3-812C-588471A7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9299FB-F52B-4F31-93F4-58BCCFDD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BD1B3-ECA3-49C6-8C32-B9D375CC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1949C-77A8-4758-B80A-3C63D3D71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29D30-F9ED-4039-8364-86CB9059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0D0E3-FE25-4DF3-B600-8EFCE366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E66BB-E1D5-4142-BE0E-A9BA77E8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A2B11-E676-49A8-ACAF-8E5FA4B7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3420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培养法律意识和法律知识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法律意识培养的重要性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法律知识普及的必要性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法律意识培养的途径与方法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法律知识学习的内容与重点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培养法律意识与法律知识的实践应用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法律意识培养的重要性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法律意识是法治精神的重要组成部分，它要求人们尊重法律、遵守法律，并自觉维护法律的权威。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在法治社会中，法律是维护社会秩序、保障公平正义的重要工具。培养法律意识有助于人们理解和遵守法律，从而维护社会的和谐稳定。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法治社会的必然要求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社会秩序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法治精神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52" r="280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08" r="26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法律意识的培养有助于个人形成规则意识，明确行为的界限和后果，避免违法犯罪行为的发生。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具备法律意识的人能够更好地运用法律武器保护自己的合法权益，免受不法侵害。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个人成长的必备素质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法律意识的培养有助于提高个人的知情权，了解自身权益和义务，从而更好地维护自己的利益。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具备法律意识的人能够在权益受到侵害时，依法寻求救济途径，维护自己的合法权益。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维护自身权益的有效途径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法律知识普及的必要性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提高全民法律素养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增强法律意识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通过普及法律知识，使公民充分认识到法律的重要性和约束力，增强自觉遵守法律的观念。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培养法治思维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引导公民树立法治观念，学会运用法治思维和法治方式处理问题，形成遇事找法、解决问题靠法的习惯。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提升法律素养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通过学习和掌握基本的法律知识，提高公民的法律素养，使其具备基本的法律判断能力和法律风险防范意识。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通过普及法律知识，使公民明确知晓法律的边界和底线，避免触碰法律红线，减少违法犯罪行为的发生。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了解法律边界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强化公民的守法意识，使其自觉遵守法律法规，不参与违法犯罪活动，维护社会和谐稳定。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增强守法意识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750" r="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引导公民在自身权益受到侵害时，能够依法维权，通过合法途径解决问题，避免采取非法手段导致更严重的后果。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学会依法维权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预防违法犯罪行为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监督公权力运行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通过普及法律知识，增强公民对公权力运行的监督意识，防止公权力的滥用和腐败现象的发生。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保障公民权利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普及法律知识有助于公民了解并保障自身的基本权利和自由，促进社会的公平和正义。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推动法治建设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普及法律知识是推动法治建设的基础性工作，有助于提高全社会的法治化水平，实现社会的长治久安和可持续发展。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708" r="5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促进社会公平正义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法律意识培养的途径与方法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强化法律意识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通过案例分析、角色扮演等方式，引导人们理解法律的庄严性和权威性，树立正确的法律观念。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培育法律信仰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通过法制宣传教育，使人们对法律产生信任和依赖，将法律作为维护自身权益和社会公正的有力武器。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普及法律知识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通过课堂教育、宣传册、网络等多种形式，向公众普及基本的法律知识和法律原则，提高人们的法律认知水平。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加强法制宣传教育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积极弘扬法治精神，倡导尊重法律、遵守法律的社会风尚，形成人人尊法学法守法用法的良好氛围。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倡导法治精神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传播法治文化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加强法治宣传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通过文艺作品、影视作品等渠道，传播法治文化，让人们在潜移默化中接受法治熏陶。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利用重要时间节点和重大事件，加强法治宣传，提高人们对法治的认同感和归属感。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营造法治文化氛围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https://d.book118.com/795334204003011103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2024-09-12T04:24:14.135</cp:lastPrinted>
  <dcterms:created xsi:type="dcterms:W3CDTF">2024-09-11T20:24:14Z</dcterms:created>
  <dcterms:modified xsi:type="dcterms:W3CDTF">2024-09-11T20:24:16Z</dcterms:modified>
</cp:coreProperties>
</file>