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74B11A-9449-4348-8796-5A7DCABAD0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BB4EC6-FA28-4B48-AD3C-8C1E783A55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CED699-2314-4D94-BDAA-9D655F498F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79D2538-4E32-4E79-82F7-3D1B90AC87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627AA8A-C124-467D-8EBB-05EE84F935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9AD0182-062F-4158-AC1B-39741B06EB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B9C0252-251E-4DD1-BF49-79CBB3FA74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1812B70-5305-49C2-A7AF-6EE7D8A47D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E09BE39-F1ED-4259-9028-25DAB72667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247D58-52BC-4796-83F4-9B7C308A8A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1F82FB-F2F7-41BD-B8CD-8B86582461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19.jpeg" /><Relationship Id="rId6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95340101100011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61364" cy="46223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：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2023-12-30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公司培训管理设计方案的组织行为学和领导力发展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组织行为学在公司培训中的应用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领导力发展在公司培训中的重要性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公司培训管理设计方案的组织行为学和领导力发展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公司培训管理设计方案的具体实施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公司培训管理设计方案的效果评估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组织行为学在公司培训中的应用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283" b="228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组织行为学的基本概念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组织行为学是一门研究组织中人的行为和心理过程的学科，它关注个体、群体和组织层面的行为，以及这些行为如何影响组织的绩效和成果。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组织行为学强调对人的尊重、理解和激励，通过改善组织内部的人际关系、沟通、领导、决策和团队建设等方面，提高组织的效率和绩效。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提高员工的工作满意度和忠诚度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通过了解员工的需求和期望，组织行为学可以帮助设计更加符合员工需求的培训方案，从而提高员工的工作满意度和忠诚度。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提升团队凝聚力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组织行为学可以帮助改善团队内部的人际关系，增强团队成员之间的信任和合作，从而提高团队凝聚力。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促进组织变革和发展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组织行为学可以帮助公司更好地理解和应对组织变革，通过培训提高员工的适应性和创新能力，推动组织的变革和发展。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组织行为学在培训中的重要性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4195" b="14195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组织行为学在培训中的应用案例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领导力培训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通过组织行为学理论和方法，设计领导力培训课程，提高领导者的管理能力和领导水平，增强组织的领导力。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团队协作培训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利用组织行为学的团队协作理论，设计团队协作培训课程，提高团队成员之间的沟通和协作能力，增强团队的凝聚力。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员工激励培训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根据组织行为学的激励理论，设计员工激励培训课程，帮助员工了解自己的需求和动机，提高工作积极性和绩效。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领导力发展在公司培训中的重要性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51" r="3255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领导力概述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领导力包括个人魅力、沟通能力、决策能力、激励能力等多个方面。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领导力是一种影响和引导团队的能力，领导者通过自身的行为、决策和沟通来影响团队成员，以达到共同的目标。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领导者通过自身的魅力和沟通能力，将团队成员凝聚在一起，形成共同的目标和价值观。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提高团队凝聚力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推动公司发展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培养优秀人才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042" r="1604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领导者通过制定战略、决策和引导团队，推动公司的发展和进步。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领导力培训可以帮助员工提升自己的领导能力和管理水平，为公司培养更多的优秀人才。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领导力在公司中的价值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0729" r="20729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3482" r="13482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2508" r="12508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4881" r="14881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领导力发展的培训方案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通过课程、讲座等形式，让员工了解领导力的基本理论和实践方法。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通过组织项目、团队活动等形式，让员工在实际工作中锻炼自己的领导能力。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建立导师制度，让有经验的领导者带领新晋领导者，传授经验和技巧。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定期对员工的领导力进行反馈和评估，以便员工更好地了解自己的不足和进步。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理论学习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实践锻炼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导师制度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反馈与评估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公司培训管理设计方案的组织行为学和领导力发展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https://d.book118.com/795340101100011034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2024-08-29T15:13:02.745</cp:lastPrinted>
  <dcterms:created xsi:type="dcterms:W3CDTF">2024-08-29T07:13:02Z</dcterms:created>
  <dcterms:modified xsi:type="dcterms:W3CDTF">2024-08-29T07:13:04Z</dcterms:modified>
</cp:coreProperties>
</file>