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D7728-295E-48EC-A37C-CD7230AED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F64DC-6676-47D1-AE34-97299B10A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99151-2E9A-45E3-8F65-D9E479B8A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02A53-891C-4232-BE3B-380D3A24E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3BFFDB-C83D-4ABB-B4C2-813D7194E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0BE7E-BD7D-4577-8089-26D0C3400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13D8C8-574C-4CE8-88E4-AD1DFE7F3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3A0EB-206A-4C31-8F97-0132E6DA8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394FA-46CE-4CE8-9249-4A321CD65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E15CB-7B31-495C-98DF-08A3D4C64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DA408-8841-41FF-BB38-BDC8DA44F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4011421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发声亮剑整改措施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发声亮剑问题梳理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整改措施制定与实施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整改效果评估与反馈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发声亮剑行动总结与展望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122" b="21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随着社会的不断发展，人们对于公职人员的要求也越来越高，需要他们具备更高的素质和能力。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为了加强公职人员的素质和能力，提高他们的服务水平和效率，需要采取一系列整改措施。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整改的目的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当前社会背景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3406" r="23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提高公职人员素质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通过整改措施，可以加强公职人员的思想道德素质、业务素质和领导能力等方面的提升，提高他们的服务水平和效率。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公职人员是社会的重要力量，他们的行为和态度直接影响到社会的和谐稳定。通过整改措施，可以加强公职人员的责任感和使命感，促进社会的和谐稳定。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推动政府工作的发展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公职人员是政府工作的核心力量，他们的素质和能力直接影响到政府工作的质量和效率。通过整改措施，可以加强公职人员的素质和能力，推动政府工作的发展。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整改措施的意义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发声亮剑问题梳理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对发声亮剑工作的重要性和必要性认识不足，缺乏主动性和自觉性。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思想重视不够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受传统观念影响，对新时代发声亮剑工作的新理念、新要求理解不深、把握不准。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思想观念落后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思想认识问题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行动落实问题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行动迟缓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对发声亮剑工作的具体要求和措施落实不够，行动迟缓、效果不佳。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执行不力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对发声亮剑工作的执行力度不够，存在敷衍了事、应付差事的现象。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制度不健全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发声亮剑工作的相关制度不够完善，缺乏系统性和可操作性。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机制不顺畅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发声亮剑工作的相关机制不够顺畅，存在职责不清、流程不规范等问题。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制度机制问题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整改措施制定与实施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https://d.book118.com/795340114212011113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2024-09-20T08:43:22.505</cp:lastPrinted>
  <dcterms:created xsi:type="dcterms:W3CDTF">2024-09-20T00:43:22Z</dcterms:created>
  <dcterms:modified xsi:type="dcterms:W3CDTF">2024-09-20T00:43:24Z</dcterms:modified>
</cp:coreProperties>
</file>