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F2FBD-ACF0-48EC-B9B4-EC51EAC2A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1E4DB-5AF3-45DB-834C-7BFE7F6E2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B3338-F051-4A61-B1F8-F969D36BE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6E727-1F96-41C9-87D1-511C205F3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78A187-5452-46C6-B610-636A9C7DF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B14E60-B5E4-4846-B9C1-0CD71801C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EFFC1E-C86C-4745-A940-3EF20E824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F93B6-6DED-4966-AD05-657E0E189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4CD9F-AEC6-4AD2-A183-0B5CF1C7F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C09D3-823F-4601-9F30-4A77C2FEE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AB815-7755-434B-9C4B-3AED686C8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41113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离婚协议书的特殊群体需求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特殊群体概述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针对不同特殊群体的离婚协议书内容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特殊群体在离婚协议书中的权益保障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离婚协议书中特殊群体需求的法律依据和实际操作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离婚协议书是夫妻双方在离婚过程中达成的一种法律文件，用于明确双方的权利和义务，保障各自的合法权益。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随着社会的发展和人们观念的转变，离婚现象逐渐增多，离婚协议书的需求也日益突出。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针对特殊群体，如老年人、残疾人、外籍人士等，离婚协议书的需求和注意事项有所不同，需要特别关注。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本文所述的离婚协议书的特殊群体需求，适用于老年人、残疾人、外籍人士等特殊群体。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本文旨在为老年人、残疾人、外籍人士等特殊群体提供离婚协议书的指导和建议，帮助他们更好地维护自己的合法权益。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特殊群体概述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指因年龄、身体、心理、经济等条件与普通人存在差异，从而在离婚过程中面临特殊需求和挑战的群体。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特殊群体定义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可能包括经济依赖、身体或心理健康问题、子女抚养权的特殊考虑等。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个性化条款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针对特殊群体的具体情况，离婚协议书需包含个性化的条款，以满足其特殊需求。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离婚协议书作为法律文件，为特殊群体提供法律保障，确保双方权益得到妥善安排。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在起草离婚协议书过程中，特殊群体可能需要专业律师或咨询机构的指导和协助。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离婚协议书在特殊群体中的应用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针对不同特殊群体的离婚协议书内容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涉及未成年子女的离婚协议书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明确子女抚养权的归属，确定探视权的具体安排，如探视时间、地点和方式等。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规定子女抚养费的数额、支付方式和时间，以及教育费用的承担方式。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关注子女心理健康，可设立子女成长基金，用于子女教育、医疗等方面的支出。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子女抚养权及探视权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子女抚养费及教育费用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子女成长安排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财产清单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分割原则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特殊财产处理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涉及财产分割的离婚协议书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根据财产的性质、来源和贡献等因素，确定具体的分割原则，如平均分割、按比例分割等。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针对房产、车辆、股权等特殊财产，明确具体的处理方式和分割比例。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详细列明夫妻共同财产的种类、数量和价值，以便进行公平分割。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列明夫妻共同债务的种类、数额和债权人等详细信息。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债务清单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债务承担方式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债务清偿计划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根据债务的性质和来源，确定债务的承担方式，如共同承担、按比例承担等。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制定具体的债务清偿计划，明确清偿时间、方式和责任人等。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涉及债务处理的离婚协议书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https://d.book118.com/795341113141011101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2024-09-09T22:08:08.829</cp:lastPrinted>
  <dcterms:created xsi:type="dcterms:W3CDTF">2024-09-09T14:08:08Z</dcterms:created>
  <dcterms:modified xsi:type="dcterms:W3CDTF">2024-09-09T14:08:10Z</dcterms:modified>
</cp:coreProperties>
</file>