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F26C-6C6D-4F8F-B8CD-B7EBA5BDF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4C23F-0986-4F4D-9FC9-AA40D1B0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FBA59-C0D0-4762-83C3-9CDB7CB92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40852-55DA-4C8E-935B-FC789580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4E4291-28D1-4B75-9434-D544DD49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4CE98-5962-45DD-A2B6-7402DDE5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8C758-68C8-470C-B313-B77B2143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38FAB-5CE3-48EB-BD85-F69B4D67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09D47-98F9-4BBD-8E39-3784C5DF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E326F-4C56-4F87-9D75-FA4F34EE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867F-8773-45F7-B023-DC56A6A7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1301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便秘的非药物治疗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便秘患者的健康教育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明确便秘的定义，了解便秘的分类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便秘是指排便次数减少、粪便干硬和排便困难的一种症状。根据病因，便秘可分为器质性便秘和功能性便秘；根据病程，可分为急性便秘和慢性便秘。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探究便秘的病因与病理，为治疗提供依据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便秘的病因多样，包括饮食不当、缺乏运动、肠道疾病、神经系统障碍等。病理机制主要涉及肠道蠕动减慢、粪便滞留过久、水分过度吸收等。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371" r="303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了解便秘的临床表现，掌握诊断方法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便秘的常见临床表现包括腹痛、腹胀、食欲不振等。诊断便秘的方法包括详细询问病史、体格检查和必要的实验室检查，如结肠镜检查、消化道造影等。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多吃蔬菜、水果、全谷类食物，以增加膳食纤维的摄入，刺激肠道蠕动。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每天至少喝8杯水，保持肠道湿润，有助于软化粪便。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保持足够水分摄入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避免暴饮暴食，合理控制食量，以免加重肠道负担。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酒精和咖啡因会影响肠道的正常功能，应尽量避免或适量摄入。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避免过度饮酒和咖啡因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适当的运动可以促进肠道蠕动，有助于排便。建议每天至少进行30分钟的中等强度运动。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增加日常活动量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08" b="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顺时针方向轻轻按摩腹部，有助于刺激肠道蠕动，促进排便。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长时间久坐会影响肠道的正常功能，应尽量避免或适时起身活动。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减轻压力和焦虑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压力和焦虑会影响肠道的正常功能，应尽量放松心情，采取深呼吸、冥想等方式缓解压力。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定时排便，避免在忙碌的时候或没有便意的时候强行排便。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如果便秘症状持续严重，应及时与医生沟通，寻求专业的治疗和建议。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便秘的药物治疗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https://d.book118.com/795341301222011101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2024-09-10T03:33:32.481</cp:lastPrinted>
  <dcterms:created xsi:type="dcterms:W3CDTF">2024-09-09T19:33:32Z</dcterms:created>
  <dcterms:modified xsi:type="dcterms:W3CDTF">2024-09-09T19:33:34Z</dcterms:modified>
</cp:coreProperties>
</file>