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6B061-ED74-4CA9-8642-18CC70277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8A096-AAA8-4352-B298-10656189B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225D5-7DFA-4FBC-A1CD-332D76728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07D12-6126-4BA1-B3D2-C455E8806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99F693-4FE3-4050-9A0C-E67EF4EAB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1349ED-6830-41C8-ACBF-EB0C85111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36401E-A641-4C7F-863F-CDAAA7AB2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7888A-D3D1-463D-BB64-4A21CE3C9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8DB74-5831-4B3C-B38E-BB6809633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A4F91-A7C0-4C6E-873E-325A52FB1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B883C-1B6E-4106-8DC7-B3C290B41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3413132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预防接种人员技能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预防接种人员的基本素质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预防接种人员培训与考核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预防接种人员服务态度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预防接种人员法律法规遵守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预防接种人员的基本素质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预防接种人员应具备丰富的专业知识，包括疫苗的种类、接种对象、接种程序、接种禁忌症等，以便为接种者提供准确的指导和建议。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预防接种人员应了解疫苗的研发、生产、运输和储存等方面的知识，确保疫苗的安全性和有效性。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预防接种人员应能够耐心地解答接种者的疑问，并给予适当的安抚和鼓励，以减轻接种者的紧张情绪和恐惧感。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预防接种人员应具备良好的沟通能力，能够清晰地解释疫苗接种的重要性和必要性，以及接种后的注意事项和常见不良反应。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预防接种人员应具备高度的责任心，始终把接种者的健康和安全放在首位，严格遵守疫苗接种的规范和流程。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预防接种人员应时刻关注疫苗的供应情况，确保疫苗的及时供应和接种工作的顺利进行。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预防接种人员应具备足够的耐心和细心，能够应对各种年龄段和性格的接种者，以及处理各种突发情况和问题。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预防接种人员应关注每一个细节，从疫苗的准备、注射到接种后的观察和记录，确保每一个环节都得到妥善处理。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耐心和细心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预防接种人员应熟悉各类疫苗的特性、适用人群和预防的疾病，以便为接种者提供合适的疫苗选择。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疫苗种类熟悉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根据接种者的年龄、健康状况和疫苗的接种程序，预防接种人员应合理搭配疫苗，确保接种效果。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疫苗搭配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预防接种人员应掌握正确的注射方法，包括注射部位、注射角度和注射深度，确保疫苗能够有效地进入人体。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预防接种人员应掌握注射过程中的技巧，如无痛注射、减轻注射部位疼痛的方法等，提高接种者的舒适度。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疫苗储存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预防接种人员应了解疫苗的储存条件，确保疫苗在合适的温度和湿度条件下储存，保证疫苗的有效性。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疫苗运输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预防接种人员应掌握疫苗的运输要求，确保疫苗在运输过程中保持稳定，防止疫苗失效。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88" r="26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异常反应处理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识别异常反应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预防接种人员应具备识别疫苗接种后异常反应的能力，以便及时采取措施进行救治。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预防接种人员应掌握疫苗接种后异常反应的紧急处理方法，如心肺复苏、止血等，以保障接种者的生命安全。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https://d.book118.com/795341313201011110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2024-09-15T19:46:37.637</cp:lastPrinted>
  <dcterms:created xsi:type="dcterms:W3CDTF">2024-09-15T11:46:37Z</dcterms:created>
  <dcterms:modified xsi:type="dcterms:W3CDTF">2024-09-15T11:46:39Z</dcterms:modified>
</cp:coreProperties>
</file>