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26F45F-C034-4465-AFCB-1B4FF08E0B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53E1B7-18C7-4CB5-95AC-841CDF6B7A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F57BC4-1997-4F02-8A57-B2ADCB7E1C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249D11-3B9C-4113-BDC8-5704C6B540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A12C3AF-9B99-4717-85B3-ADFEC023E7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6D1A4DF-FC70-41E7-94CD-C59EC0A654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998137F-DF1B-4AC2-B19A-E283BDB232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BA0B7F-A8A8-4AB6-B302-2081647F36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2FDAE2-B323-4A08-AD09-D22F57E062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63B53B-2988-481D-B458-C2768F75A6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F96DAA-20FA-4394-B4A1-7863E4CAE3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5342311123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设立景区管理公司可行性研究报告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XX-01-03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景区管理市场现状及趋势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设立景区管理公司的必要性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设立景区管理公司的可行性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景区管理公司运营模式探讨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投资估算与资金筹措方案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报告背景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旅游业快速发展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随着全球旅游业的蓬勃发展，景区管理逐渐成为一个重要的专业领域。设立专业的景区管理公司有助于提升景区运营效率，提高游客满意度。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景区管理现状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当前，许多景区管理存在诸多问题，如设施老化、服务质量不高、安全隐患等。专业的景区管理公司能够通过引入先进的管理理念和方法，改善景区运营状况。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分析设立景区管理公司的可行性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本报告旨在对设立景区管理公司的可行性进行深入分析，包括市场需求、竞争态势、技术可行性等方面。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提出建议和展望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基于可行性分析的结果，报告将提出具体的建议和展望，为决策者提供参考。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7250" r="172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专家访谈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邀请景区管理领域的专家学者进行访谈，获取专业意见和建议。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文献综述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收集与景区管理相关的学术文献、政策文件等，进行归纳整理和分析。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实地调研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对典型景区进行实地走访，了解景区管理的实际情况和存在的问题。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景区管理市场现状及趋势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随着旅游业的快速发展，景区管理市场规模不断扩大，涉及的管理范围和服务内容也越来越广泛。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目前，景区管理市场主要由政府机构和大型旅游企业主导，但近年来，越来越多的中小型景区管理公司涌现，加剧了市场竞争。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服务水平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景区管理公司的服务水平参差不齐，一些公司能够提供专业、全面的管理服务，而另一些公司则存在服务质量不高、管理不规范等问题。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景区管理市场现状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景区管理市场发展趋势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游客的需求越来越多样化，景区管理公司需要提供更加个性化的服务，以满足不同游客的需求和期望。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未来，景区管理市场将越来越专业化，景区管理公司需要不断提升自身的专业能力和服务水平，以满足市场的不断变化和升级。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专业化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随着科技的不断发展，景区管理将越来越智能化，例如通过大数据、人工智能等技术手段提高管理效率和服务质量。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景区管理公司需要具备专业的景区规划、建设、运营和管理等方面的技能和经验，以确保景区的可持续发展和游客的满意度。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景区管理公司的运营需要大量的资金支持，包括基础设施建设、人员工资、市场营销等方面的投入。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资金实力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景区管理公司需要拥有一支专业、高效的人才队伍，包括景区规划、市场营销、客户服务等方面的人才，以确保公司的长期发展和竞争力。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人才队伍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景区管理公司需求分析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设立景区管理公司的必要性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资源整合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景区管理公司可以整合景区内外各种资源，包括人力、物力、财力等，实现资源的优化配置和高效利用。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提升服务质量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专业化的管理可以提升景区的服务质量，包括游客接待、导游服务、餐饮住宿等方面，提高游客满意度。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专业化管理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通过设立专业的景区管理公司，可以引入先进的管理理念和模式，提高景区管理的专业化和精细化水平。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3708" r="13708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提高景区管理水平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08" r="16708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景区管理公司可以制定科学合理的生态保护措施，确保景区的生态环境得到有效保护，实现可持续发展。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生态保护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通过专业化的管理，可以更好地保护和传承景区的历史文化，推动文化的传承和发展。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文化传承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景区管理公司可以积极履行社会责任，推动当地经济社会发展，提高当地居民的生活水平。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社会效益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促进景区可持续发展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旅游产品创新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景区管理公司可以积极开发新的旅游产品和项目，满足游客多样化的需求，提高旅游业的竞争力。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旅游市场营销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景区管理公司可以加强旅游市场营销，提高景区的知名度和美誉度，吸引更多游客前来游览。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提升旅游品质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专业化的景区管理可以提升旅游品质，吸引更多游客前来游览，推动旅游业的发展。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推动旅游业发展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设立景区管理公司的可行性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法规保障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相关法规不断完善，为景区管理公司的设立和运营提供了法律保障。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政府推动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政府积极推动旅游业的发展，加大对旅游基础设施建设的投入，为景区管理公司的发展提供了有力支持。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政策支持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政府出台了一系列政策，鼓励和支持旅游产业的发展，为设立景区管理公司提供了良好的政策环境。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政策环境支持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https://d.book118.com/795342311123011041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2024-09-01T22:51:49.106</cp:lastPrinted>
  <dcterms:created xsi:type="dcterms:W3CDTF">2024-09-01T14:51:49Z</dcterms:created>
  <dcterms:modified xsi:type="dcterms:W3CDTF">2024-09-01T14:51:51Z</dcterms:modified>
</cp:coreProperties>
</file>