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D361A-F7E0-4908-A3B4-41828291C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14723-C016-4DC1-BD11-5C9F01B6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616F4-3C22-487E-8FDA-4E5790FD8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08933-2FED-4E4B-AEC4-4C66B40BA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C8BF74-D5F7-46C0-86F3-F5E97CC78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A6DE0-EAE2-4B0F-BBA3-565CE2D31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A952D-A667-410F-94C3-DD366256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8CA79-641E-45DB-90AD-EB032CE9B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6E765-DB19-4E65-8954-3DB38C80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B2EF8-5C3E-41B9-A9BC-BDF764EA2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672D0-58B2-40CC-820E-59C8D828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42321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垃圾分类四大类培训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垃圾分类的实践与推广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通过分类投放，将可回收物进行专业回收和再利用，减少资源浪费。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分类处理垃圾可以减少对土壤、水源和空气的污染，保护生态环境。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推动垃圾分类有助于培养公众环保意识，促进经济、社会和环境的可持续发展。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垃圾分类的四大类别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包括废纸、废塑料、废玻璃、废金属等可循环利用的垃圾。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包括剩菜剩饭、果皮果核、菜叶菜根、过期食品等易腐垃圾。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包括废电池、废灯管、废药品、废油漆等对人体健康或自然环境造成直接或潜在危害的垃圾。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包括除上述类别之外的其他垃圾，如砖瓦陶瓷、渣土、卫生间废纸等难以回收的废弃物。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可回收物标识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有害垃圾标识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湿垃圾标识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干垃圾标识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垃圾分类的标识和颜色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18" r="6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8787" b="87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一般采用蓝色标识，表示该垃圾桶用于收集可回收物。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一般采用红色标识，并配有骷髅头和交叉骨形图案，表示该垃圾桶用于收集有害垃圾。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一般采用绿色标识，表示该垃圾桶用于收集湿垃圾。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一般采用黑色或灰色标识，表示该垃圾桶用于收集干垃圾。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可回收垃圾是指具有再利用价值的废弃物，通过回收、加工处理后可以重新变成资源使用。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主要包括废纸、废塑料、废玻璃、废金属、废织物等。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可回收垃圾的定义和范围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一般采用定点投放、预约上门回收等方式进行收集。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收集后的可回收垃圾会进行分类、清洗、破碎、压缩等处理，以便于后续的再利用。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可回收垃圾的收集和处理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织物回收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废织物经过分类、清洗、破碎等工序后，可用于制造再生纺织品或作为工业原料使用。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金属冶炼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废金属经过分类、破碎、熔炼等工序后，可重新制成金属制品。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玻璃再利用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废玻璃经过清洗、破碎、熔化等工序后，可重新制成玻璃制品。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再生纸制造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废纸经过破碎、脱墨、浆化等工序后，可重新制成纸张。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塑料再生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废塑料经过清洗、破碎、熔融等工序后，可重新制成塑料制品。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可回收垃圾的资源化利用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厨余垃圾是指居民日常生活及食品加工、饮食服务、单位供餐等活动中产生的垃圾，包括丢弃不用的菜叶、剩菜、剩饭、果皮、蛋壳、茶渣、骨头等。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主要来源于家庭厨房、餐厅、饭店、食堂、市场及其他与食品加工有关的行业。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厨余垃圾的定义和范围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厨余垃圾应使用专用收集容器进行收集，避免与其他垃圾混装。同时，要保持收集容器的密闭性，防止异味扩散和蚊蝇滋生。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厨余垃圾的处理方式主要有填埋、焚烧和堆肥等。其中，堆肥是一种较为环保的处理方式，可以将厨余垃圾转化为有机肥料，用于农业生产。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厨余垃圾的收集和处理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https://d.book118.com/795342321303011101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2024-09-10T10:00:57.324</cp:lastPrinted>
  <dcterms:created xsi:type="dcterms:W3CDTF">2024-09-10T02:00:57Z</dcterms:created>
  <dcterms:modified xsi:type="dcterms:W3CDTF">2024-09-10T02:00:59Z</dcterms:modified>
</cp:coreProperties>
</file>