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UOUQUR+RMIWKW+ArialMT"/>
      <p:regular r:id="rId15"/>
    </p:embeddedFont>
    <p:embeddedFont>
      <p:font typeface="DOAOSO+MS-UIGothic"/>
      <p:regular r:id="rId16"/>
    </p:embeddedFont>
    <p:embeddedFont>
      <p:font typeface="JFWLRC+VNNRQF+MicrosoftYaHei-Bold"/>
      <p:regular r:id="rId17"/>
    </p:embeddedFont>
    <p:embeddedFont>
      <p:font typeface="EUPLFR+SDAMSC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9B824-4A18-43C5-929D-6B26A4A71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B8E1F-8F4B-4D39-852D-ECA1F89D5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17B7F-CE9F-4721-A455-56DB9FE67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1BC14-8450-4B91-A3AC-CCAC36E29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223A51-EE12-4327-A4A0-8F0FFF891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4862AE-DEA8-46D1-A027-512397B4D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A0F73A-BD62-4870-9FFE-0AFB1CD46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6C8B8-F173-4D7A-85AA-1952E851E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2C978-8F99-446A-9BFC-486084EC5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F6408-A71D-4E35-96E7-D0F471BAC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09AE4-CE11-4F8A-A93E-525F038DB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34421220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45664" y="2514790"/>
            <a:ext cx="3404616" cy="190385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OUQUR+RMIWKW+ArialMT"/>
                <a:cs typeface="UOUQUR+RMIWKW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FFFFFF"/>
                </a:solidFill>
                <a:latin typeface="DOAOSO+MS-UIGothic"/>
                <a:cs typeface="DOAOSO+MS-UIGothic"/>
              </a:rPr>
              <a:t>理人的角色与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职责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OUQUR+RMIWKW+ArialMT"/>
                <a:cs typeface="UOUQUR+RMIWKW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2400">
                <a:solidFill>
                  <a:srgbClr val="FFFFFF"/>
                </a:solidFill>
                <a:latin typeface="DOAOSO+MS-UIGothic"/>
                <a:cs typeface="DOAOSO+MS-UIGothic"/>
              </a:rPr>
              <a:t>力与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2400">
                <a:solidFill>
                  <a:srgbClr val="FFFFFF"/>
                </a:solidFill>
                <a:latin typeface="DOAOSO+MS-UIGothic"/>
                <a:cs typeface="DOAOSO+MS-UIGothic"/>
              </a:rPr>
              <a:t>管理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OUQUR+RMIWKW+ArialMT"/>
                <a:cs typeface="UOUQUR+RMIWKW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FFFF"/>
                </a:solidFill>
                <a:latin typeface="DOAOSO+MS-UIGothic"/>
                <a:cs typeface="DOAOSO+MS-UIGothic"/>
              </a:rPr>
              <a:t>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FFFFFF"/>
                </a:solidFill>
                <a:latin typeface="DOAOSO+MS-UIGothic"/>
                <a:cs typeface="DOAOSO+MS-UIGothic"/>
              </a:rPr>
              <a:t>划与决策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45664" y="4193730"/>
            <a:ext cx="3404501" cy="1343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OUQUR+RMIWKW+ArialMT"/>
                <a:cs typeface="UOUQUR+RMIWKW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FFFFFF"/>
                </a:solidFill>
                <a:latin typeface="DOAOSO+MS-UIGothic"/>
                <a:cs typeface="DOAOSO+MS-UIGothic"/>
              </a:rPr>
              <a:t>革管理与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FFFFFF"/>
                </a:solidFill>
                <a:latin typeface="DOAOSO+MS-UIGothic"/>
                <a:cs typeface="DOAOSO+MS-UIGothic"/>
              </a:rPr>
              <a:t>新思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维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OUQUR+RMIWKW+ArialMT"/>
                <a:cs typeface="UOUQUR+RMIWKW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DOAOSO+MS-UIGothic"/>
                <a:cs typeface="DOAOSO+MS-UIGothic"/>
              </a:rPr>
              <a:t>个人成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2400">
                <a:solidFill>
                  <a:srgbClr val="FFFFFF"/>
                </a:solidFill>
                <a:latin typeface="DOAOSO+MS-UIGothic"/>
                <a:cs typeface="DOAOSO+MS-UIGothic"/>
              </a:rPr>
              <a:t>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职业发</a:t>
            </a:r>
            <a:r>
              <a:rPr sz="2400">
                <a:solidFill>
                  <a:srgbClr val="FFFFFF"/>
                </a:solidFill>
                <a:latin typeface="DOAOSO+MS-UIGothic"/>
                <a:cs typeface="DOAOSO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JFWLRC+VNNRQF+MicrosoftYaHei-Bold"/>
                <a:cs typeface="JFWLRC+VNNRQF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经</a:t>
            </a:r>
            <a:r>
              <a:rPr sz="3000">
                <a:solidFill>
                  <a:srgbClr val="BA242F"/>
                </a:solidFill>
                <a:latin typeface="DOAOSO+MS-UIGothic"/>
                <a:cs typeface="DOAOSO+MS-UIGothic"/>
              </a:rPr>
              <a:t>理人的定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BA242F"/>
                </a:solidFill>
                <a:latin typeface="DOAOSO+MS-UIGothic"/>
                <a:cs typeface="DOAOSO+MS-UIGothic"/>
              </a:rPr>
              <a:t>与角色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经</a:t>
            </a:r>
            <a:r>
              <a:rPr sz="1550" spc="25">
                <a:solidFill>
                  <a:srgbClr val="BA242F"/>
                </a:solidFill>
                <a:latin typeface="DOAOSO+MS-UIGothic"/>
                <a:cs typeface="DOAOSO+MS-UIGothic"/>
              </a:rPr>
              <a:t>理人定</a:t>
            </a:r>
            <a:r>
              <a:rPr sz="1550">
                <a:solidFill>
                  <a:srgbClr val="BA242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理人是指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负责组织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内某一部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或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的管理和运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，并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其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果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人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经</a:t>
            </a:r>
            <a:r>
              <a:rPr sz="1550" spc="25">
                <a:solidFill>
                  <a:srgbClr val="BA242F"/>
                </a:solidFill>
                <a:latin typeface="DOAOSO+MS-UIGothic"/>
                <a:cs typeface="DOAOSO+MS-UIGothic"/>
              </a:rPr>
              <a:t>理人角色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理人在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中扮演着多重角色，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包括决策者、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者、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者和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行者等。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经</a:t>
            </a:r>
            <a:r>
              <a:rPr sz="3000">
                <a:solidFill>
                  <a:srgbClr val="BA242F"/>
                </a:solidFill>
                <a:latin typeface="DOAOSO+MS-UIGothic"/>
                <a:cs typeface="DOAOSO+MS-UIGothic"/>
              </a:rPr>
              <a:t>理人的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职责</a:t>
            </a:r>
            <a:r>
              <a:rPr sz="3000">
                <a:solidFill>
                  <a:srgbClr val="BA242F"/>
                </a:solidFill>
                <a:latin typeface="DOAOSO+MS-UIGothic"/>
                <a:cs typeface="DOAOSO+MS-UIGothic"/>
              </a:rPr>
              <a:t>与任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9164" y="372036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DOAOSO+MS-UIGothic"/>
                <a:cs typeface="DOAOSO+MS-UIGothic"/>
              </a:rPr>
              <a:t>制定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2000" spc="25">
                <a:solidFill>
                  <a:srgbClr val="FFFFFF"/>
                </a:solidFill>
                <a:latin typeface="DOAOSO+MS-UIGothic"/>
                <a:cs typeface="DOAOSO+MS-UIGothic"/>
              </a:rPr>
              <a:t>划和目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1924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2000" spc="25">
                <a:solidFill>
                  <a:srgbClr val="FFFFFF"/>
                </a:solidFill>
                <a:latin typeface="DOAOSO+MS-UIGothic"/>
                <a:cs typeface="DOAOSO+MS-UIGothic"/>
              </a:rPr>
              <a:t>与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协调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2467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2000" spc="25">
                <a:solidFill>
                  <a:srgbClr val="FFFFFF"/>
                </a:solidFill>
                <a:latin typeface="DOAOSO+MS-UIGothic"/>
                <a:cs typeface="DOAOSO+MS-UIGothic"/>
              </a:rPr>
              <a:t>与激励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56140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DOAOSO+MS-UIGothic"/>
                <a:cs typeface="DOAOSO+MS-UIGothic"/>
              </a:rPr>
              <a:t>控制与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FFFFFF"/>
                </a:solidFill>
                <a:latin typeface="DOAOSO+MS-UIGothic"/>
                <a:cs typeface="DOAOSO+MS-UIGothic"/>
              </a:rPr>
              <a:t>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理人需要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的工作，确保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源的合理分配和有效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利用。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44816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理人需要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工作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展，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效，及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整工作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划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和目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91209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理人需要制定部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的工作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划和目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，</a:t>
            </a:r>
          </a:p>
          <a:p>
            <a:pPr marL="38099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并确保其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0176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理人需要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发挥领导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力，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激励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士气和工作效率。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经</a:t>
            </a:r>
            <a:r>
              <a:rPr sz="3000">
                <a:solidFill>
                  <a:srgbClr val="BA242F"/>
                </a:solidFill>
                <a:latin typeface="DOAOSO+MS-UIGothic"/>
                <a:cs typeface="DOAOSO+MS-UIGothic"/>
              </a:rPr>
              <a:t>理人的素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BA242F"/>
                </a:solidFill>
                <a:latin typeface="DOAOSO+MS-UIGothic"/>
                <a:cs typeface="DOAOSO+MS-UIGothic"/>
              </a:rPr>
              <a:t>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OAOSO+MS-UIGothic"/>
                <a:cs typeface="DOAOSO+MS-UIGothic"/>
              </a:rPr>
              <a:t>沟通能力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OAOSO+MS-UIGothic"/>
                <a:cs typeface="DOAOSO+MS-UIGothic"/>
              </a:rPr>
              <a:t>决策能力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5490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理人需要具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良好的沟通能力，能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效地与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成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和其他利益相关者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行交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流和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商。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理人需要具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果断的决策能力，能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复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情况下做出明智的决策。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600">
                <a:solidFill>
                  <a:srgbClr val="FFFFFF"/>
                </a:solidFill>
                <a:latin typeface="DOAOSO+MS-UIGothic"/>
                <a:cs typeface="DOAOSO+MS-UIGothic"/>
              </a:rPr>
              <a:t>能力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OAOSO+MS-UIGothic"/>
                <a:cs typeface="DOAOSO+MS-UIGothic"/>
              </a:rPr>
              <a:t>学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600">
                <a:solidFill>
                  <a:srgbClr val="FFFFFF"/>
                </a:solidFill>
                <a:latin typeface="DOAOSO+MS-UIGothic"/>
                <a:cs typeface="DOAOSO+MS-UIGothic"/>
              </a:rPr>
              <a:t>能力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理人需要具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备领导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能力，能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激励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团队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成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，引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导团队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朝着共同的目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前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理人需要具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学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能力，能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不断学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习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和掌握新的知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和技能，以适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不断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的市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场环</a:t>
            </a:r>
            <a:r>
              <a:rPr sz="1350">
                <a:solidFill>
                  <a:srgbClr val="5C0B15"/>
                </a:solidFill>
                <a:latin typeface="DOAOSO+MS-UIGothic"/>
                <a:cs typeface="DOAOSO+MS-UIGothic"/>
              </a:rPr>
              <a:t>境和工作需求。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JFWLRC+VNNRQF+MicrosoftYaHei-Bold"/>
                <a:cs typeface="JFWLRC+VNNRQF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领导</a:t>
            </a:r>
            <a:r>
              <a:rPr sz="3000">
                <a:solidFill>
                  <a:srgbClr val="BA242F"/>
                </a:solidFill>
                <a:latin typeface="DOAOSO+MS-UIGothic"/>
                <a:cs typeface="DOAOSO+MS-UIGothic"/>
              </a:rPr>
              <a:t>力的重要性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FWLRC+VNNRQF+MicrosoftYaHei-Bold"/>
                <a:cs typeface="JFWLRC+VNNRQ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FWLRC+VNNRQF+MicrosoftYaHei-Bold"/>
                <a:cs typeface="JFWLRC+VNNRQ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FWLRC+VNNRQF+MicrosoftYaHei-Bold"/>
                <a:cs typeface="JFWLRC+VNNRQ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BA242F"/>
                </a:solidFill>
                <a:latin typeface="DOAOSO+MS-UIGothic"/>
                <a:cs typeface="DOAOSO+MS-UIGothic"/>
              </a:rPr>
              <a:t>引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领团队</a:t>
            </a:r>
            <a:r>
              <a:rPr sz="2000" spc="25">
                <a:solidFill>
                  <a:srgbClr val="BA242F"/>
                </a:solidFill>
                <a:latin typeface="DOAOSO+MS-UIGothic"/>
                <a:cs typeface="DOAOSO+MS-UIGothic"/>
              </a:rPr>
              <a:t>方向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BA242F"/>
                </a:solidFill>
                <a:latin typeface="DOAOSO+MS-UIGothic"/>
                <a:cs typeface="DOAOSO+MS-UIGothic"/>
              </a:rPr>
              <a:t>激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发团队</a:t>
            </a:r>
            <a:r>
              <a:rPr sz="2000" spc="25">
                <a:solidFill>
                  <a:srgbClr val="BA242F"/>
                </a:solidFill>
                <a:latin typeface="DOAOSO+MS-UIGothic"/>
                <a:cs typeface="DOAOSO+MS-UIGothic"/>
              </a:rPr>
              <a:t>潜力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BA242F"/>
                </a:solidFill>
                <a:latin typeface="DOAOSO+MS-UIGothic"/>
                <a:cs typeface="DOAOSO+MS-UIGothic"/>
              </a:rPr>
              <a:t>促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进团队</a:t>
            </a:r>
            <a:r>
              <a:rPr sz="2000" spc="25">
                <a:solidFill>
                  <a:srgbClr val="BA242F"/>
                </a:solidFill>
                <a:latin typeface="DOAOSO+MS-UIGothic"/>
                <a:cs typeface="DOAOSO+MS-UIGothic"/>
              </a:rPr>
              <a:t>成</a:t>
            </a:r>
            <a:r>
              <a:rPr sz="2000">
                <a:solidFill>
                  <a:srgbClr val="BA242F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成功的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理人需要具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备强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大的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力，能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够为团队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指明方向，制定明确的目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略。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过领导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力激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发团队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的潜力，使他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感到受到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重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和支持，从而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更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大的能力。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成功的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理人通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过领导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力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促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进团队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的成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，帮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助他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们发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展自己的技能和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才能。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领导风</a:t>
            </a:r>
            <a:r>
              <a:rPr sz="3000">
                <a:solidFill>
                  <a:srgbClr val="BA242F"/>
                </a:solidFill>
                <a:latin typeface="DOAOSO+MS-UIGothic"/>
                <a:cs typeface="DOAOSO+MS-UIGothic"/>
              </a:rPr>
              <a:t>格与技巧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DOAOSO+MS-UIGothic"/>
                <a:cs typeface="DOAOSO+MS-UIGothic"/>
              </a:rPr>
              <a:t>明确指示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DOAOSO+MS-UIGothic"/>
                <a:cs typeface="DOAOSO+MS-UIGothic"/>
              </a:rPr>
              <a:t>有效沟通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DOAOSO+MS-UIGothic"/>
                <a:cs typeface="DOAOSO+MS-UIGothic"/>
              </a:rPr>
              <a:t>灵活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应变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成功的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理人需要具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确指示的技巧，能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清晰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地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达目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和期望。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成功的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理人需要具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好的沟通能力，能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与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团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建立良好的沟通渠道。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成功的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理人需要具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灵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活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应变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的技巧，能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根据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不同情境采取适当的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领导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5C0B15"/>
                </a:solidFill>
                <a:latin typeface="DOAOSO+MS-UIGothic"/>
                <a:cs typeface="DOAOSO+MS-UIGothic"/>
              </a:rPr>
              <a:t>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团队</a:t>
            </a:r>
            <a:r>
              <a:rPr sz="3000">
                <a:solidFill>
                  <a:srgbClr val="BA242F"/>
                </a:solidFill>
                <a:latin typeface="DOAOSO+MS-UIGothic"/>
                <a:cs typeface="DOAOSO+MS-UIGothic"/>
              </a:rPr>
              <a:t>建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BA242F"/>
                </a:solidFill>
                <a:latin typeface="DOAOSO+MS-UIGothic"/>
                <a:cs typeface="DOAOSO+MS-UIGothic"/>
              </a:rPr>
              <a:t>与管理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OAOSO+MS-UIGothic"/>
                <a:cs typeface="DOAOSO+MS-UIGothic"/>
              </a:rPr>
              <a:t>建立信任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OAOSO+MS-UIGothic"/>
                <a:cs typeface="DOAOSO+MS-UIGothic"/>
              </a:rPr>
              <a:t>培养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2000" spc="25">
                <a:solidFill>
                  <a:srgbClr val="FFFDFD"/>
                </a:solidFill>
                <a:latin typeface="DOAOSO+MS-UIGothic"/>
                <a:cs typeface="DOAOSO+MS-UIGothic"/>
              </a:rPr>
              <a:t>精神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成功的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理人需要建立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的信任，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造一个开放、包容的工作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境。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成功的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理人需要培养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精神，提高整个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的凝聚力和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斗力。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OAOSO+MS-UIGothic"/>
                <a:cs typeface="DOAOSO+MS-UIGothic"/>
              </a:rPr>
              <a:t>合理分工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成功的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理人需要根据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的特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和能力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行合理分工，确保工作的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高效运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DOAOSO+MS-UIGothic"/>
                <a:cs typeface="DOAOS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https://d.book118.com/795344212202011123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UOUQUR+RMIWKW+ArialMT</vt:lpstr>
      <vt:lpstr>Times New Roman</vt:lpstr>
      <vt:lpstr>SimSun</vt:lpstr>
      <vt:lpstr>DOAOSO+MS-UIGothic</vt:lpstr>
      <vt:lpstr>JFWLRC+VNNRQF+MicrosoftYaHei-Bold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2024-09-27T09:44:46.166</cp:lastPrinted>
  <dcterms:created xsi:type="dcterms:W3CDTF">2024-09-27T01:44:46Z</dcterms:created>
  <dcterms:modified xsi:type="dcterms:W3CDTF">2024-09-27T01:44:47Z</dcterms:modified>
</cp:coreProperties>
</file>