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B893E-3655-498D-A863-13F49A74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4ACCA-FE38-4347-8534-21D1A396B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1D09E-E397-43A9-974E-99C2002F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FEB51-AF5F-491C-9033-5F3F9373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BA92C-6138-445C-BB5B-B68C0A3B3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071EC4-3352-4540-9E61-A6938FE22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AD3E2E-AFBE-49A6-A8C3-25665132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6D1F8-4DAC-42BB-B322-E37CCB35D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DB8F4-8990-4BB8-8218-35D3723DB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376E9-4E96-42AD-B7E4-CF27269E4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BE2F4-D37F-4DA9-A3CF-7B272306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0005312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《麦德龙标签解读》ppt课件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麦德龙标签的解读方法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麦德龙标签的实际应用案例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麦德龙标签的未来发展趋势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如何正确使用麦德龙标签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84" r="133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麦德龙标签的含义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标签上包含了商品名称、价格、生产日期、保质期等信息，方便顾客了解商品详情。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麦德龙标签是一种用于标识商品信息的标签，通常由麦德龙超市自行设计并印刷。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麦德龙标签的种类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根据用途不同，麦德龙标签可分为价格标签、商品标签、促销标签等。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价格标签用于标识商品价格，商品标签用于标识商品名称和生产日期等信息，促销标签用于标识促销活动信息。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83" r="235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麦德龙标签主要应用于超市货架上，用于标识商品信息，方便顾客选购。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在超市运营过程中，麦德龙标签也用于库存管理、价格调整等环节，提高超市的管理效率。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麦德龙标签的应用场景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麦德龙标签的解读方法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标签的识别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标签的形状和颜色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麦德龙标签通常采用特定的形状和颜色，如圆形、方形或三角形，以及醒目的颜色，帮助消费者快速识别。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标签的位置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标签通常放置在商品包装的显眼位置，如顶部、底部或侧面，以便消费者在购买时能够注意到。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标签的字体和字号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麦德龙标签的字体和字号通常较大，易于阅读，以便消费者在短时间内获取信息。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这类标签通常包含商品的价格、折扣信息以及促销活动等，帮助消费者了解价格和优惠情况。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价格标签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这类标签通常包含商品的质量信息，如生产日期、保质期、成分表等，帮助消费者了解商品的质量和安全性。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这类标签通常包含商品的环保信息，如是否采用可回收材料、是否符合环保标准等，帮助消费者了解商品的环保性能。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环保标签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首先观察标签的形状、颜色、位置、字体和字号等特征，初步判断标签的类型和信息内容。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观察标签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分类判断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根据标签的特征，判断标签属于哪一类标签，如价格标签、质量标签或环保标签。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根据分类结果，获取相应的信息，如价格、质量、环保等，以便做出购买决策。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标签的解读步骤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麦德龙标签的实际应用案例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https://d.book118.com/796000053121010044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2024-09-12T21:42:07.138</cp:lastPrinted>
  <dcterms:created xsi:type="dcterms:W3CDTF">2024-09-12T13:42:07Z</dcterms:created>
  <dcterms:modified xsi:type="dcterms:W3CDTF">2024-09-12T13:42:09Z</dcterms:modified>
</cp:coreProperties>
</file>