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EAB22-1E5F-4EA7-BBC2-592DCADED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D176A-98EC-49ED-BB22-D58125AB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6D3BA-E5B9-4CAC-8A15-5D7CFE1F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27218-44DB-4496-9673-1D0161E6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B9848-4402-49A2-9FC8-7C5D8AB9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A2B6FC-1AD3-4C03-B50F-0E5B3D5B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DA0F3-9501-449F-AD4C-A0D5EBDF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6C6A-4B2C-4221-81D6-6AC3F60D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B6D0E-238E-4EC5-BA9A-76ADE67E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BE5BF-3773-4755-8EF6-4D65BB2C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07B62-096F-499A-B2AD-2EFE2772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0104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2024年度医院门诊性病科医务人员述职报告课件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对2024年度医院门诊性病科医务人员的工作进行全面总结，展示工作成果和业绩。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分析工作中存在的问题和不足，提出改进措施，为今后的工作提供参考。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通过述职报告，促进医务人员之间的交流和学习，共同提高医疗水平和服务质量。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介绍门诊性病科的基本情况、人员构成、工作职责等。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门诊性病科工作概况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详细阐述2024年度门诊性病科在医疗、教学、科研等方面取得的成绩和亮点。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分析工作中存在的问题和不足，如医疗服务质量、患者满意度、医疗安全等方面，提出改进措施。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根据医院总体规划和门诊性病科发展需求，制定2024年度工作计划和目标。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门诊量及病种分布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2024年度，门诊性病科共接诊患者XX万人次，较去年同期增长XX%。其中，尖锐湿疣、梅毒、生殖器疱疹等病种占比最大。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诊疗技术进展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本年度，科室引进了先进的激光治疗仪和光动力治疗仪，提高了尖锐湿疣等病种的治愈率。同时，开展了性病病原体基因检测和药敏试验，为精准治疗提供了有力支持。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健康教育及宣传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科室定期开展性病防治知识讲座，提高患者对性病的认识和自我防护能力。此外，还通过医院公众号、宣传册等多种渠道进行性病防治宣传，取得了良好效果。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门诊性病科工作概况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https://d.book118.com/796000104112010055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2024-09-22T22:17:15.809</cp:lastPrinted>
  <dcterms:created xsi:type="dcterms:W3CDTF">2024-09-22T14:17:15Z</dcterms:created>
  <dcterms:modified xsi:type="dcterms:W3CDTF">2024-09-22T14:17:17Z</dcterms:modified>
</cp:coreProperties>
</file>