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18150-D4B3-43FF-B9C2-0A5C3F6AF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92904-D9A2-4143-A8ED-4EBD2B928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CEDF4-B94F-403F-88FB-B8EC51D95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A248BB-947C-4CFF-92C9-400CA29BE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5C683C-475B-4C8D-9783-D39A4E741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89AC58-D440-4BF8-9819-F410C9867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E44B4B-EF31-4549-AC15-F40D52A37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20C9A8-5088-4175-A952-EEF74F68E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51812B-7DEB-4DC9-86C3-7144C0681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696F1-17C1-4D99-8917-C14A8CB05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F9E1E-2C43-443C-8A07-B67AD5E97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00012020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中国手游市场现状及前景分析报告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中国手游市场现状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中国手游市场前景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手游用户行为分析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手游行业挑战与机遇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手游市场未来趋势预测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本报告旨在分析中国手游市场的现状，探讨市场发展趋势和前景，为手游开发商、投资者和相关行业提供有价值的参考。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智能手机的普及和移动互联网的快速发展，中国手游市场呈现出蓬勃发展的态势。市场规模不断扩大，用户数量逐年攀升，手游产品种类日益丰富。然而，市场竞争也日趋激烈，行业监管政策不断调整，给手游市场带来新的挑战和机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本报告将从市场规模、用户数量、产品种类、竞争格局、行业监管政策等多个方面对中国手游市场进行深入分析，并探讨市场发展趋势和前景。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本报告主要关注过去几年中国手游市场的发展情况，并对未来几年的市场趋势进行预测。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时间范围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本报告主要关注中国大陆地区的手游市场，涉及不同类型、不同平台的手游产品。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中国手游市场现状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市场规模巨大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中国手游市场规模已经超过其他国家，成为全球最大的手游市场。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持续增长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随着智能手机普及率的提高和5G网络的推广，中国手游市场规模仍将持续增长。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用户数量庞大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中国手游用户数量已经超过数亿人，且仍在不断增长。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用户群体多样化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中国手游用户群体包括各个年龄段、职业和地域的人群，市场潜力巨大。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用户规模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92" b="8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中国手游市场竞争非常激烈，各大游戏公司都在争夺市场份额。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为了在竞争中脱颖而出，游戏公司不断推出新的游戏玩法、题材和技术创新。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创新不断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RPG类游戏占比重较大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角色扮演类游戏在中国手游市场中占比重较大，如《梦幻西游》等经典游戏一直深受玩家喜爱。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MOBA类游戏受欢迎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像《王者荣耀》这样的MOBA类游戏在中国非常受欢迎，占据了很大的市场份额。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休闲类游戏市场广阔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休闲类游戏如《消消乐》等在中国也有很大的用户群体，市场前景广阔。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游戏类型分布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中国手游市场前景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用户规模增长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随着智能手机的普及和移动互联网的发展，中国手游用户规模持续扩大，为市场增长提供了坚实的基础。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收入增长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中国手游市场收入逐年攀升，已成为全球最大的手游市场之一，未来仍有较大的增长空间。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中国手游企业积极拓展海外市场，推动中国手游文化的全球化传播，为市场增长注入新的动力。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市场增长趋势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5G技术的应用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5G技术的普及将极大提升手游的网络速度和稳定性，为手游市场带来新的发展机遇。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云游戏的发展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云游戏将打破设备性能限制，让玩家能够在任何设备上畅享高品质游戏体验，为手游市场开拓新的用户群体。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虚拟现实（VR）与增强现实（AR）技术的融合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VR/AR技术的不断发展将为手游市场带来更加沉浸式的游戏体验，推动市场的创新发展。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未来发展潜力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33" r="28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在不断满足用户需求的过程中，游戏企业需要不断推出新的游戏玩法，提高游戏的趣味性和可玩性。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游戏玩法创新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社交功能创新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IP跨界合作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强化游戏的社交属性，让玩家在游戏中建立更紧密的联系，提高游戏的用户粘性和活跃度。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通过与影视、动漫、文学等领域的IP跨界合作，打造具有广泛影响力的游戏品牌，吸引更多用户关注。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积极应用新技术，如人工智能、大数据等，提升游戏的智能化水平，优化用户体验。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创新机会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手游用户行为分析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https://d.book118.com/796000120201010100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2024-09-24T22:44:44.727</cp:lastPrinted>
  <dcterms:created xsi:type="dcterms:W3CDTF">2024-09-24T14:44:44Z</dcterms:created>
  <dcterms:modified xsi:type="dcterms:W3CDTF">2024-09-24T14:44:46Z</dcterms:modified>
</cp:coreProperties>
</file>