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EAC90-922E-4916-9B72-DE69CB13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A530A-81C3-49C8-A757-D948E9CF2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E1B26-460E-4B6D-B867-105C6636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E9C93-E1DA-4B17-9E29-17E3D6B4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2FF5C-1914-479B-A05F-AD8993E50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27571-FF0D-4D95-902D-6F9DA701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2B4FB-DE7F-4644-82DF-027BFEE4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5AFB1-9772-4DFE-9907-4E3F4E732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E7DF3-E230-4F2D-B190-75DFD7BBF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E4AAA-78BA-4E60-827A-33D756A3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0814-F37A-4883-BE36-818C38951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1045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保险公司经营情况分析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科技应用与数字化转型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监管政策调整与行业自律机制建设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随着国民经济水平的提升，保险市场规模不断扩大，保费收入持续增长。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保险公司数量增多，市场竞争日益激烈，产品创新和服务质量成为竞争关键。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保险监管政策不断完善，推动行业规范发展，保护消费者权益。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保险深度和密度差异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我国保险深度和密度相对较低，与发达国家相比存在差距，但增长潜力巨大。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产品和服务创新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国外保险市场在产品创新和服务质量方面较为领先，为我国保险市场提供了借鉴和启示。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监管体系和制度差异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国内外保险监管体系和制度存在差异，我国正在逐步推动保险监管的国际化和专业化。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大数据、人工智能等科技手段将深入应用于保险行业，提高风险识别、定价和理赔效率。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科技赋能保险行业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个性化和定制化产品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绿色保险和可持续发展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跨界融合和生态化发展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消费者需求日益多样化，保险公司将提供更多个性化和定制化的产品。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随着环保意识的提高，绿色保险和可持续发展将成为行业重要发展方向。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保险公司将积极寻求与其他行业的跨界融合，构建保险生态圈，提供综合金融服务。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保险公司经营情况分析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截至年底，全国共有保险公司XX家，其中人身险公司XX家，财产险公司XX家，再保险公司XX家。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大型保险公司数量占比XX%，中型保险公司占比XX%，小型保险公司占比XX%。保险行业总资产达到XX万亿元，同比增长XX%。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保险公司数量及规模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保费收入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全年实现原保险保费收入XX万亿元，同比增长XX%。其中，财产险业务实现原保险保费收入XX万亿元，人身险业务实现原保险保费收入XX万亿元。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赔付支出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全年保险赔付支出XX万亿元，同比增长XX%。其中，财产险赔付支出XX万亿元，人身险赔付支出XX万亿元。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保费收入与赔付支出情况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保险行业实现净利润XX亿元，同比增长XX%。其中，财产险公司净利润XX亿元，人身险公司净利润XX亿元。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保险行业综合偿付能力充足率为XX%，核心偿付能力充足率为XX%。其中，财产险公司综合偿付能力充足率为XX%，人身险公司综合偿付能力充足率为XX%。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偿付能力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盈利能力及偿付能力评估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保险产品创新与实践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传统保险产品的特点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以保障为主，投资为辅；保费与保障程度相关；合同期限固定。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传统保险产品市场现状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竞争激烈，产品同质化严重，创新不足。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传统保险产品种类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主要包括人寿保险、健康保险、财产保险等。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传统保险产品回顾与总结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创新型保险产品案例分析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以某公司推出的变额年金保险为例，介绍其产品特点、市场反响及风险控制措施。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创新型保险产品种类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变额保险、分红保险、万能保险等。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创新型保险产品的特点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灵活性高，可满足不同客户需求；具有投资功能，可实现资产增值。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创新型保险产品介绍及案例分析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科技赋能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未来保险产品创新方向探讨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根据不同客户的需求和风险承受能力，提供个性化定制的保险产品。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运用大数据、人工智能等技术手段，提高保险产品的精准定价和风险管理能力。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与其他金融行业及非金融行业进行跨界合作，开发具有综合保障和投资功能的保险产品。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响应国家绿色低碳发展战略，推出环保、节能等主题的保险产品。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营销渠道拓展与客户关系管理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https://d.book118.com/796001045231010054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2024-09-22T04:57:17.108</cp:lastPrinted>
  <dcterms:created xsi:type="dcterms:W3CDTF">2024-09-21T20:57:17Z</dcterms:created>
  <dcterms:modified xsi:type="dcterms:W3CDTF">2024-09-21T20:57:19Z</dcterms:modified>
</cp:coreProperties>
</file>