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21C7BA-9D5C-475B-A388-95BDA4DF07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FE6956-D3E3-47C5-B211-7526404706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6C49F6-CD79-4980-A794-5E876B4392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E894C1-A634-4D26-9B65-9058244F44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DEF7AD-7F5D-4281-91D1-0D48590A7F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C2F276-32A4-474B-8B6F-114D5D5206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E8805F0-6B8C-4ABE-AA8C-21295DB6F8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CF8526-1CDF-4DB5-B858-F2E7058689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303D1E-DF48-4580-A16C-2742EC06F4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94E98C-C98C-47AC-8C8B-C74798078F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64555F-A9BD-40D6-B5FA-9634057415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6002100044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2023年厦门市节能环保产业发展现状分析方案模板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产业概述与发展背景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厦门市节能环保产业现状分析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市场需求与竞争格局剖析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产业链上下游关联企业分析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政策建议与未来发展趋势预测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产业概述与发展背景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节能环保产业定义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节能环保产业是指为节约能源资源、发展循环经济、保护生态环境提供物质基础和技术保障的产业，是国家加快培育和发展的7个战略性新兴产业之一。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节能环保产业分类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节能环保产业涉及节能、环保、资源循环利用等方面，包括节能环保技术装备、产品和服务等。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节能环保产业定义及分类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起步阶段（20世纪80年代）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厦门市节能环保产业起步于20世纪80年代，主要以引进消化吸收国外先进技术为主。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1875" r="1187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快速发展阶段（20世纪90年代至21世纪初）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20世纪90年代以后，随着国家环保政策的加强和市场需求的扩大，厦门市节能环保产业进入快速发展阶段，一批企业迅速崛起。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创新发展阶段（21世纪初至今）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21世纪初以来，厦门市节能环保产业不断创新发展，涌现出一批具有国际竞争力的企业和品牌，产业整体实力显著提升。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厦门市节能环保产业发展历程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政策法规支持及市场环境分析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国家及地方政府出台了一系列支持节能环保产业发展的政策法规，如《节能与新能源汽车产业发展规划》、《环保装备制造业发展规划》等，为节能环保产业发展提供了有力保障。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政策法规支持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能源危机和环境污染问题日益严重，节能环保市场需求不断扩大。同时，国家实施绿色发展战略和生态文明建设，为节能环保产业提供了广阔的市场空间。此外，厦门市作为海峡西岸经济区重要中心城市，具有良好的区位优势和产业基础，为节能环保产业发展提供了有力支撑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市场环境分析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厦门市节能环保产业现状分析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2393" b="239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截至2023年，厦门市节能环保企业数量已达到XXX家，较往年有明显增长。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企业数量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大型企业占比XX%，中型企业占比XX%，小型企业占比XX%。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企业规模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企业主要分布在湖里区、思明区、集美区等，其中湖里区企业数量最多。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分布情况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企业数量、规模及分布情况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主要产品种类及市场占有率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主要产品种类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包括高效节能装备、先进环保装备、资源循环利用装备等。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市场占有率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厦门市节能环保产品在国内外市场上具有一定知名度，部分产品市场占有率达到XX%以上。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厦门市节能环保产业在技术创新方面取得显著成果，拥有多项自主知识产权和核心技术。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技术创新水平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多数企业具备较强的研发能力，与国内外高校、科研机构建立了紧密的产学研合作关系，共同推动产业技术进步。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研发能力评估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技术创新水平及研发能力评估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市场需求与竞争格局剖析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政策驱动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随着国家及地方政府对节能环保产业的重视度不断提升，相关政策法规不断完善，政策驱动成为市场需求的主要来源之一。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消费升级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随着消费者环保意识的提高，对节能环保产品的需求不断增加，推动节能环保产业快速发展。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工业生产需求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工业生产过程中产生的废弃物和污染物处理需求，以及能源利用效率提升需求，构成节能环保产业的重要市场。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市场需求来源及特点分析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https://d.book118.com/796002100044010042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2024-09-09T14:20:39.401</cp:lastPrinted>
  <dcterms:created xsi:type="dcterms:W3CDTF">2024-09-09T06:20:39Z</dcterms:created>
  <dcterms:modified xsi:type="dcterms:W3CDTF">2024-09-09T06:20:41Z</dcterms:modified>
</cp:coreProperties>
</file>