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1CAE2-AC28-405B-81F3-9F660210F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EDDDD-BA60-41E6-8288-D993DC3D4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EE2E3-C42C-46C4-8697-3E39BBE53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31A8F-FBE4-48C3-961E-20D932433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5040D6-5579-4AF8-98ED-3AD07798B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837CD0-27FC-4FC8-9132-E37F5F2B5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33D7F4-FD39-4CCF-A271-012818D8E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3585C-3CC8-4CB0-A410-9155B7F8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B697B-1B80-4C46-B5CB-C6E407FB6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FF5C3-2E21-4FEE-BC72-12AFF24C0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94C6F-AD83-4F9B-BBEA-332C4B663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021522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控件的即时通讯与协同办公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定义控件即时通讯
 控件即时通讯的优点
 控件即时通讯的缺点
 控件即时通讯的关键技术
 控件即时通讯的安全问题
 控件即时通讯的标准和规范
 控件即时通讯的应用领域
 控件即时通讯的发展趋势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定义控件即时通讯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控件的即时通讯与协同办公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定义控件即时通讯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控件即时通讯的本质内涵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交互及时性：控件即时通讯以消息为中心，强调交互的及时性，支持用户通过文本、语音、视频等多种形式进行实时沟通，满足用户快速、便捷的信息交流需求。</a:t>
            </a:r>
          </a:p>
          <a:p>
            <a:r>
              <a:t>2. 协同办公效率：控件即时通讯打破了传统办公模式的地域和时间限制，使异地办公、远程协作成为可能，提高了办公效率。通过控件即时通讯，团队成员可以随时随地分享文件、任务和项目进展，并进行讨论和决策，大大提升了团队协作效率。</a:t>
            </a:r>
          </a:p>
          <a:p>
            <a:r>
              <a:t>3. 信息共享与知识管理：控件即时通讯提供了信息共享和知识管理的功能，允许团队成员轻松地分享文件、链接和资源，并通过讨论区和论坛等方式进行知识交流和分享。这种信息共享和知识管理有助于团队成员及时获取所需信息，促进知识创新和团队学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定义控件即时通讯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控件即时通讯的应用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企业内部沟通：控件即时通讯被广泛应用于企业内部沟通，为员工提供了一个快速、便捷的沟通平台。员工可以通过控件即时通讯进行文字、语音、视频等多种形式的沟通，及时解决工作中的问题，提高工作效率。</a:t>
            </a:r>
          </a:p>
          <a:p>
            <a:r>
              <a:t>2. 远程办公协作：控件即时通讯是远程办公协作的重要工具。通过控件即时通讯，远程办公人员可以与同事进行实时沟通，共享文件和资料，并进行远程会议和协作，弥补了地域限制带来的不便，提高了远程办公的效率和质量。</a:t>
            </a:r>
          </a:p>
          <a:p>
            <a:r>
              <a:t>3. 客户服务与支持：控件即时通讯也被用作客户服务与支持的工具。企业可以使用控件即时通讯为客户提供实时在线支持，解答客户疑问，解决客户问题，提高客户满意度。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定义控件即时通讯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控件即时通讯的未来发展趋势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与机器学习：人工智能与机器学习技术将被集成到控件即时通讯中，为用户提供更智能、更个性化的沟通体验。例如，人工智能技术可以通过分析用户的聊天记录和行为，为用户推荐相关的信息和资源，并提供智能翻译等功能。</a:t>
            </a:r>
          </a:p>
          <a:p>
            <a:r>
              <a:t>2. 增强现实与虚拟现实：增强现实与虚拟现实技术将被应用于控件即时通讯中，为用户提供更加沉浸式的沟通体验。例如，用户可以通过增强现实技术在现实世界中查看虚拟对象，并与之进行交互，从而增强沟通的真实感和趣味性。</a:t>
            </a:r>
          </a:p>
          <a:p>
            <a:r>
              <a:t>3. 区块链与去中心化技术：区块链与去中心化技术将被用于控件即时通讯中，以确保数据的安全性和隐私性。通过区块链技术，控件即时通讯可以实现数据加密和去中心化存储，防止数据泄露和篡改，确保用户的隐私和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控件即时通讯的优点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控件的即时通讯与协同办公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控件即时通讯的优点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集中管理各种资源，包括文件、数据、应用、图片、视频等，使所有成员快速访问和共享；</a:t>
            </a:r>
          </a:p>
          <a:p>
            <a:r>
              <a:t>2. 建立统一的资源库，使成员可以通过各种设备访问资源，包括电脑、平板电脑、智能手机等；</a:t>
            </a:r>
          </a:p>
          <a:p>
            <a:r>
              <a:t>3. 实现资源的即时更新和同步，使所有成员能够及时获取最新信息，避免信息不对称。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信息传递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发送和接收即时消息，使成员之间能够实时地进行交流和沟通，提高工作效率；</a:t>
            </a:r>
          </a:p>
          <a:p>
            <a:r>
              <a:t>2. 创建群聊，使多个成员能够在一个聊天窗口中进行交流，方便小组合作和团队协作；</a:t>
            </a:r>
          </a:p>
          <a:p>
            <a:r>
              <a:t>3. 发送和接收文件，使成员之间能够方便地共享文件，提高工作效率。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资源共享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控件即时通讯的优点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任务管理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创建和分配任务，使成员能够明确自己的工作职责和任务目标，提高工作效率；</a:t>
            </a:r>
          </a:p>
          <a:p>
            <a:r>
              <a:t>2. 跟踪任务的进展，使成员能够及时了解任务的完成情况，避免任务延误；</a:t>
            </a:r>
          </a:p>
          <a:p>
            <a:r>
              <a:t>3. 提醒任务截止日期，使成员能够及时完成任务，避免遗漏任务。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日程管理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创建和管理日程，使成员能够清晰地了解自己的工作安排，提高工作效率；</a:t>
            </a:r>
          </a:p>
          <a:p>
            <a:r>
              <a:t>2. 共享日程，使成员之间能够了解彼此的工作安排，便于协调工作时间和安排会议；</a:t>
            </a:r>
          </a:p>
          <a:p>
            <a:r>
              <a:t>3. 设置提醒，使成员能够及时收到日程提醒，避免忘记重要事项。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控件即时通讯的优点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会议协作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安排会议，使成员能够轻松地安排会议时间和地点，提高工作效率；</a:t>
            </a:r>
          </a:p>
          <a:p>
            <a:r>
              <a:t>2. 邀请参会者，使成员能够轻松地邀请其他人参加会议，方便团队协作；</a:t>
            </a:r>
          </a:p>
          <a:p>
            <a:r>
              <a:t>3. 提供会议工具，使成员能够在会议过程中分享屏幕、发送文件、进行投票等，提高会议效率。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文档协同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共同编辑文档，使多个成员能够同时编辑同一个文档，提高工作效率；</a:t>
            </a:r>
          </a:p>
          <a:p>
            <a:r>
              <a:t>2. 实时保存文档，使成员能够随时保存文档，避免丢失数据；</a:t>
            </a:r>
          </a:p>
          <a:p>
            <a:r>
              <a:t>3. 文档版本控制，使成员能够轻松地查看文档的修改记录，避免文档混乱。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控件即时通讯的缺点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控件的即时通讯与协同办公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控件即时通讯的缺点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缺点一：安全性和隐私性问题：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控件即时通讯在数据传输过程中可能会存在被截获或窃取的风险，导致敏感信息泄露。</a:t>
            </a:r>
          </a:p>
          <a:p>
            <a:r>
              <a:t>2. 控件即时通讯平台可能存在安全漏洞，被不法分子利用窃取用户隐私数据。</a:t>
            </a:r>
          </a:p>
          <a:p>
            <a:r>
              <a:t>3. 控件即时通讯缺乏统一的安全标准和监管措施，容易被非法利用或操纵。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缺点二：信息泛滥和骚扰问题：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控件即时通讯平台上信息泛滥，用户可能难以找到有价值的信息。</a:t>
            </a:r>
          </a:p>
          <a:p>
            <a:r>
              <a:t>2. 控件即时通讯平台上存在大量垃圾信息和骚扰信息，影响用户的使用体验。</a:t>
            </a:r>
          </a:p>
          <a:p>
            <a:r>
              <a:t>3. 在控件即时通讯上，用户个人信息更容易被泄露，导致恶意营销或骚扰行为。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控件即时通讯的缺点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缺点三：信息遗失和不可靠问题：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控件即时通讯平台上的信息不具有持久性，容易遗失或被删除，造成重要信息丢失。</a:t>
            </a:r>
          </a:p>
          <a:p>
            <a:r>
              <a:t>2. 控件即时通讯平台上的信息容易被篡改或伪造，导致获取信息的准确性和可靠性降低。</a:t>
            </a:r>
          </a:p>
          <a:p>
            <a:r>
              <a:t>3. 在控件即时通讯平台上，存储的信息可能容易丢失，或由于平台关闭而消失，导致数据安全和可靠性问题。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缺点四：系统兼容性和互操作性问题：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控件即时通讯平台之间存在兼容性问题，导致用户难以在不同平台之间进行交流。</a:t>
            </a:r>
          </a:p>
          <a:p>
            <a:r>
              <a:t>2. 控件即时通讯平台缺乏统一的标准和协议，导致不同平台之间难以实现互操作性。</a:t>
            </a:r>
          </a:p>
          <a:p>
            <a:r>
              <a:t>3. 控件即时通讯平台之间的兼容性差，用户需要使用不同的客户端才能与不同平台的用户进行交流。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控件即时通讯的缺点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缺点五：成本和资源消耗问题：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控件即时通讯平台的开发和维护成本较高，特别是对于具有较多功能和支持多种设备的平台。</a:t>
            </a:r>
          </a:p>
          <a:p>
            <a:r>
              <a:t>2. 控件即时通讯平台的运行需要消耗大量资源，特别是当用户数量较多时。</a:t>
            </a:r>
          </a:p>
          <a:p>
            <a:r>
              <a:t>3. 控件即时通讯平台对硬件和网络的要求也较高，导致用户需要使用高配置的设备和高速的网络才能流畅地使用。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缺点六：法律和监管问题：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控件即时通讯平台的运营需要遵守相关法律和法规，否则可能会面临法律风险。</a:t>
            </a:r>
          </a:p>
          <a:p>
            <a:r>
              <a:t>2. 控件即时通讯平台上的内容需要符合相关法律和法规，否则可能会被监管部门处罚。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控件即时通讯的关键技术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控件的即时通讯与协同办公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https://d.book118.com/796002152243010053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定义控件即时通讯</vt:lpstr>
      <vt:lpstr> 定义控件即时通讯</vt:lpstr>
      <vt:lpstr> 定义控件即时通讯</vt:lpstr>
      <vt:lpstr> 定义控件即时通讯</vt:lpstr>
      <vt:lpstr> 控件即时通讯的优点</vt:lpstr>
      <vt:lpstr> 控件即时通讯的优点</vt:lpstr>
      <vt:lpstr> 控件即时通讯的优点</vt:lpstr>
      <vt:lpstr> 控件即时通讯的优点</vt:lpstr>
      <vt:lpstr> 控件即时通讯的缺点</vt:lpstr>
      <vt:lpstr> 控件即时通讯的缺点</vt:lpstr>
      <vt:lpstr> 控件即时通讯的缺点</vt:lpstr>
      <vt:lpstr> 控件即时通讯的缺点</vt:lpstr>
      <vt:lpstr> 控件即时通讯的关键技术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2024-09-20T21:07:33.128</cp:lastPrinted>
  <dcterms:created xsi:type="dcterms:W3CDTF">2024-09-20T13:07:33Z</dcterms:created>
  <dcterms:modified xsi:type="dcterms:W3CDTF">2024-09-20T13:07:35Z</dcterms:modified>
</cp:coreProperties>
</file>