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84D5062-241A-4A03-8C9B-946A2D80309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188BE-3C9B-4879-AF8B-40E924AD2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D1611-9190-4CB6-9297-DDE8FED4E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11CF1-4CEB-42F3-AE63-CE21CEFA8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581A3-F5FC-4F9E-8462-DFDADE1B8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8F5237-EE07-4F9A-810E-14FD3683D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7BD4B4-A595-494E-A26D-978FE25FC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05D74F-6F15-4458-95F6-B5325F2CD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AA932-0BE9-49F1-9D7A-0CB63F2F0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075C5-DB3E-46AD-A12F-735A7CAF9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E2D48-6979-4282-9203-44AF30029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F7176-A44B-48DB-8133-CB185FE47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F7B1A4D-42F7-42F2-AB60-28B78FF7B23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A3B0C2D-9625-4B0D-9B0F-110DD4899FA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05005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企业礼仪培训如何促进员工的职业经验积累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企业礼仪培训的影响与意义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提升员工的职业素养和形象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涵盖言谈举止、仪容仪表、沟通技巧等多方面内容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增强公司形象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提升员工形象和公司整体形象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加强人际交往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增强员工的职业素养和人际交往能力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促进企业文化建设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塑造积极向上的企业文化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提升员工职业经验积累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增强自信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提高员工的专业形象和自信心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促进团队合作和员工凝聚力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公司内部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内部教育培训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专业机构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外部专业机构培训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网络学习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企业礼仪培训是提升员工形象和公司整体形象的重要途径。通过培训，员工可以提高职业素养和人际交往能力，从而塑造积极向上的企业文化。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仪容仪表的规范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仪容仪表规范是企业礼仪培训的重要内容之一，包括穿着打扮、发型化妆和个人卫生等方面的指导。良好的仪容仪表可以提升员工形象，增强职业自信。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言谈举止的规范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表达尊重和友善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礼貌用语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表达清晰且得体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谈吐技巧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懂得社交礼仪和场合礼仪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商务礼仪的要点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准时参加和懂得交际技巧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商务活动礼仪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尊重对方立场和表达清晰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商务谈判礼仪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懂得应对各种社交场合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商务社交礼仪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职业技能的培训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除了礼仪培训，企业还需要对员工进行职业技能的培训，如专业知识、沟通技巧和时间管理等方面，这些技能能够帮助员工更好地完成工作。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有效表达和倾听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处理人际关系和冲突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时间管理技能培训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合理安排工作计划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提高工作效率和成果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职业技能的培训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专业知识培训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不断学习行业知识和技术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提升专业素养和能力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提升员工形象和职业素养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增强工作能力和竞争力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职业技能培训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适应职场变化和挑战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制定明确的培训目标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确保培训的具体性和可衡量性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设定培训目标与效果评估标准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为员工提供清晰的学习路径和时间安排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制定详细的培训计划和流程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通过案例分析等形式展示公司价值观的体现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引导员工理解公司价值观的背后含义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激发员工对企业文化的认同感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融入公司文化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将企业价值观和文化融入培训内容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通过实际案例展示公司文化对员工行为的影响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强调企业文化对于员工行为规范的重要性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多样化培训形式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满足不同员工学习习惯的需求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线上线下相结合的培训方式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促进员工间的交流互动，增强学习效果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小组讨论、角色扮演等互动形式培训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https://d.book118.com/796005005012010104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企业礼仪培训如何促进员工的职业经验积累</vt:lpstr>
      <vt:lpstr>目录</vt:lpstr>
      <vt:lpstr>第1章 企业礼仪培训的重要性</vt:lpstr>
      <vt:lpstr>企业礼仪培训的定义</vt:lpstr>
      <vt:lpstr>企业礼仪培训的目的</vt:lpstr>
      <vt:lpstr>企业礼仪培训的益处</vt:lpstr>
      <vt:lpstr>企业礼仪培训的实施方式</vt:lpstr>
      <vt:lpstr>企业礼仪培训的重要性</vt:lpstr>
      <vt:lpstr>第2章 企业礼仪培训的内容</vt:lpstr>
      <vt:lpstr> </vt:lpstr>
      <vt:lpstr>言谈举止的规范</vt:lpstr>
      <vt:lpstr>商务礼仪的要点</vt:lpstr>
      <vt:lpstr> </vt:lpstr>
      <vt:lpstr>职业技能的培训</vt:lpstr>
      <vt:lpstr>总结</vt:lpstr>
      <vt:lpstr>第3章 企业礼仪培训的实施策略</vt:lpstr>
      <vt:lpstr>制定明确的培训目标</vt:lpstr>
      <vt:lpstr>融入公司文化</vt:lpstr>
      <vt:lpstr>多样化培训形式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2024-09-29T13:59:04.458</cp:lastPrinted>
  <dcterms:created xsi:type="dcterms:W3CDTF">2024-09-29T05:59:04Z</dcterms:created>
  <dcterms:modified xsi:type="dcterms:W3CDTF">2024-09-29T05:59:06Z</dcterms:modified>
</cp:coreProperties>
</file>