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BF010-B705-4E17-AC74-3A20A62E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F102D-B286-4DCD-87ED-2CE4DD204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E1FD0-4F89-4954-B54F-C6F04C8B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7D720-D2AC-4FB3-8B86-4A3F399D2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03697-F6C7-4C6B-9976-A39CCF06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35809-9793-4795-9C4E-57CC86FC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00F72-C782-4752-B335-60F8C6D75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59182-4B5E-4FB1-A6CA-B095F17B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1E739-C185-4B7E-B1E4-FA74CD97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52402-A4D2-4019-A85B-608FD0DB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EF320-1069-43EE-A69B-CC68E697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12114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培养中学生健康意识的寒假教育课程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健康饮食习惯培养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运动锻炼习惯养成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心理健康与压力应对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良好作息与睡眠习惯建立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健康生活方式拓展与实践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寒假时间充裕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寒假期间，学生拥有相对充裕的时间，适合开展系统性的健康教育课程。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当前，青少年健康问题日益突出，如近视、肥胖、心理问题等，亟待解决。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教育部门倡导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教育部门越来越重视学生的健康教育，提倡在假期开展相关课程。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寒假教育课程背景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通过培养健康意识，有助于学生自觉采取健康行为，如合理饮食、规律作息、适度运动等。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塑造健康行为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强化健康意识有助于学生预防健康问题，降低患病风险。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预防健康问题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具备健康意识的学生更懂得如何照顾自己的身体和心理健康，从而提高生活质量。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使学生掌握基本的健康知识和技能，如营养知识、运动常识、心理健康等。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培养学生自我健康管理的能力，如制定健康计划、评估健康状况等。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激发学生对健康的关注和热爱，树立正确的健康观念和价值观。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课程结束后，学生能够形成良好的健康习惯，提高身心素质。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1227" r="2122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健康饮食习惯培养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强调食物种类的多样性，包括谷类、蔬菜、水果、肉类、蛋类、奶类、豆类等，确保摄入各种营养素。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根据中学生的身体需求和活动水平，适量摄入各种食物，避免过量或不足。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讲解食物之间的营养互补作用，如动植物蛋白质搭配、粗细粮搭配等，促进营养素的吸收和利用。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均衡搭配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营养均衡原则讲解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引导学生制定寒假期间的膳食计划，包括早餐、午餐、晚餐和零食的选择和搭配。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制定膳食计划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实践烹饪技巧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分享饮食日记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教授学生一些简单的烹饪技巧，如蒸、煮、炖等，鼓励他们亲手制作营养均衡的餐食。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鼓励学生记录每天的饮食情况，并在课程中分享自己的饮食日记，互相学习和交流健康饮食的经验。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三餐规律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强调早餐的重要性，鼓励学生按时吃早餐，并保证午餐和晚餐的规律性和营养性。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控制零食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建议学生选择健康零食，如水果、坚果等，并控制食用量，避免影响正餐食欲。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增加饮水量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提醒学生注意补充水分，每天至少饮用8杯水，保持身体水分平衡。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减少不良饮食习惯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引导学生认识并改正不良饮食习惯，如偏食、挑食、暴饮暴食等。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饮食习惯调整建议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运动锻炼习惯养成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如慢跑、游泳、骑自行车等，有助于提高心肺功能和耐力。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301" r="830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如举重、俯卧撑、仰卧起坐等，有助于增强肌肉力量和耐力。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如瑜伽、舞蹈、体操等，有助于提高身体柔韧性和平衡能力。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适宜运动方式推荐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制定锻炼计划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根据目标和个人情况，制定每周的锻炼计划，包括运动类型、强度、时间和频率等。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确定锻炼目标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明确想要达到的锻炼效果，如减肥、增肌、提高运动能力等。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记录锻炼情况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每次锻炼后记录完成情况，以便及时调整计划并激励自己坚持锻炼。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定期锻炼计划制定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https://d.book118.com/796012114022010042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2024-09-09T09:24:48.029</cp:lastPrinted>
  <dcterms:created xsi:type="dcterms:W3CDTF">2024-09-09T01:24:48Z</dcterms:created>
  <dcterms:modified xsi:type="dcterms:W3CDTF">2024-09-09T01:24:50Z</dcterms:modified>
</cp:coreProperties>
</file>