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9F4944-2844-4046-BFA0-C4412EA854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AA3F44-CB22-4D24-89BA-F0395D3647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2892CF-734F-4016-AB35-14D24F5EDE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F2396F-FE12-4A07-BEC7-CE9EB98115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96B9DC-3B13-473E-9304-00F22F7A04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65F899-970C-4F35-A357-15BB62FF68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150967-CCE2-4DE7-A202-62297DD14C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883A62-9B56-4073-BCFF-1BD8D15069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A8BDFA-43FF-4985-9F1C-142CB94530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8DE880-1E5C-4507-A39B-6520D775A0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8D368A-B4F3-464C-BA3A-B915FDDD4B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6013025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微软雅黑" panose="020b0503020204020204" charset="-122"/>
                <a:ea typeface="微软雅黑" panose="020b0503020204020204" charset="-122"/>
                <a:cs typeface="微软雅黑" panose="020b0503020204020204" charset="-122"/>
              </a:rPr>
              <a:t>《互联网金融课件理论与实践》</a:t>
            </a:r>
            <a:endParaRPr lang="en-US" sz="51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微软雅黑" panose="020b0503020204020204" charset="-122"/>
                <a:ea typeface="微软雅黑" panose="020b0503020204020204" charset="-122"/>
                <a:cs typeface="微软雅黑" panose="020b0503020204020204" charset="-122"/>
              </a:rPr>
              <a:t>汇报人：AA</a:t>
            </a:r>
            <a:endParaRPr lang="en-US" sz="2025">
              <a:solidFill>
                <a:schemeClr val="accen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微软雅黑" panose="020b0503020204020204" charset="-122"/>
                <a:ea typeface="微软雅黑" panose="020b0503020204020204" charset="-122"/>
                <a:cs typeface="微软雅黑" panose="020b0503020204020204" charset="-122"/>
              </a:rPr>
              <a:t>2024-01-17</a:t>
            </a:r>
            <a:endParaRPr lang="en-US" sz="2025">
              <a:solidFill>
                <a:schemeClr val="accent2">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互联网金融概述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互联网金融理论基础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各类互联网金融产品与服务介绍</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风险评估与防范策略探讨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技术创新在互联网金融中应用前景展望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行业发展趋势预测及挑战应对策略</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微软雅黑" panose="020b0503020204020204" charset="-122"/>
                <a:ea typeface="微软雅黑" panose="020b0503020204020204" charset="-122"/>
                <a:cs typeface="微软雅黑" panose="020b0503020204020204" charset="-122"/>
              </a:rPr>
              <a:t>互联网金融概述</a:t>
            </a:r>
            <a:endParaRPr lang="en-US" sz="5175" b="1">
              <a:solidFill>
                <a:schemeClr val="accen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微软雅黑" panose="020b0503020204020204" charset="-122"/>
                <a:ea typeface="微软雅黑" panose="020b0503020204020204" charset="-122"/>
                <a:cs typeface="微软雅黑" panose="020b0503020204020204" charset="-122"/>
              </a:rPr>
              <a:t>01</a:t>
            </a:r>
            <a:endParaRPr lang="en-US" sz="7650" b="1">
              <a:solidFill>
                <a:schemeClr val="accent2">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定义与发展历程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互联网金融是指利用互联网技术和移动通信技术等一系列现代信息科技技术实现资金融通的一种新兴金融模式。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发展历程</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互联网金融经历了网上银行、第三方支付、P2P网贷、众筹、大数据金融等发展阶段。</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互联网金融具有高效率、低成本、广覆盖、快速度等特点。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互联网金融可以为客户提供更加便捷、个性化的金融服务，降低交易成本，提高资金利用效率。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主要特点及优势</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优势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主要特点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行业现状</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互联网金融行业在快速发展同时，也暴露出风险管理、信息安全等问题，监管部门正在加强监管和整治。</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前景展望</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随着技术的不断进步和应用场景的不断拓展，互联网金融行业将继续保持快速发展势头，并呈现出更加多元化、智能化的趋势。</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行业现状及前景展望</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微软雅黑" panose="020b0503020204020204" charset="-122"/>
                <a:ea typeface="微软雅黑" panose="020b0503020204020204" charset="-122"/>
                <a:cs typeface="微软雅黑" panose="020b0503020204020204" charset="-122"/>
              </a:rPr>
              <a:t>互联网金融理论基础</a:t>
            </a:r>
            <a:endParaRPr lang="en-US" sz="5175" b="1">
              <a:solidFill>
                <a:schemeClr val="accen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微软雅黑" panose="020b0503020204020204" charset="-122"/>
                <a:ea typeface="微软雅黑" panose="020b0503020204020204" charset="-122"/>
                <a:cs typeface="微软雅黑" panose="020b0503020204020204" charset="-122"/>
              </a:rPr>
              <a:t>02</a:t>
            </a:r>
            <a:endParaRPr lang="en-US" sz="7650" b="1">
              <a:solidFill>
                <a:schemeClr val="accent2">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567" b="356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金融学原理在互联网金融中应用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金融市场运作机制</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互联网金融通过高效、便捷的技术手段，实现了金融市场的全球化、24小时不间断运作，提高了金融市场的流动性和交易效率。</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金融产品创新</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基于金融学原理，互联网金融创新了各类金融产品，如P2P借贷、众筹、网上支付等，满足了不同投资者的多元化需求。</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风险管理</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互联网金融运用现代风险管理理论和方法，通过建立完善的风险评估、预警和应对机制，有效防范和控制金融风险。</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价格发现机制</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互联网金融平台通过大数据、云计算等技术手段，实现了对资产价格的实时发现和动态调整，提高了市场定价效率。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市场失灵与政府干预</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在互联网金融市场中，政府通过制定法律法规和监管政策，对市场失灵进行干预和纠正，维护市场秩序和投资者权益。</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供需平衡理论</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互联网金融的发展促进了资金供给和需求之间的平衡，提高了资源配置效率，降低了交易成本。</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rcRect l="10667" r="1066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经济学理论对互联网金融影响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719" r="247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互联网金融法律法规</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国家出台了一系列互联网金融相关法律法规，如《网络借贷信息中介机构业务活动管理暂行办法》、《互联网保险业务监管暂行办法》等，为互联网金融的健康发展提供了法律保障。</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监管政策与措施</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监管部门针对互联网金融领域存在的风险和问题，采取了一系列监管措施和政策，如备案管理、资金存管、信息披露等，加强了对互联网金融的监管力度。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行业自律与规范发展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互联网金融行业协会等自律组织在推动行业自律和规范发展方面发挥了积极作用，通过制定行业标准和自律公约等方式，促进行业健康有序发展。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法律法规与监管政策解读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微软雅黑" panose="020b0503020204020204" charset="-122"/>
                <a:ea typeface="微软雅黑" panose="020b0503020204020204" charset="-122"/>
                <a:cs typeface="微软雅黑" panose="020b0503020204020204" charset="-122"/>
              </a:rPr>
              <a:t>各类互联网金融产品与服务介绍</a:t>
            </a:r>
            <a:endParaRPr lang="en-US" sz="5175" b="1">
              <a:solidFill>
                <a:schemeClr val="accen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微软雅黑" panose="020b0503020204020204" charset="-122"/>
                <a:ea typeface="微软雅黑" panose="020b0503020204020204" charset="-122"/>
                <a:cs typeface="微软雅黑" panose="020b0503020204020204" charset="-122"/>
              </a:rPr>
              <a:t>03</a:t>
            </a:r>
            <a:endParaRPr lang="en-US" sz="7650" b="1">
              <a:solidFill>
                <a:schemeClr val="accent2">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833" r="11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债权转让模式</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借款人将债权转让给平台，平台再将债权转让给投资人，实现债权的流动和资金的融通。</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信息中介模式</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平台作为信息中介，为借款人和投资人提供信息发布和交易撮合服务，不承担信用风险。</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担保模式</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平台引入担保机构或自身承担担保责任，为投资人提供本金或本息保障。</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P2P网络借贷平台运营模式分析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捐赠众筹</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投资者对项目或公司进行无偿捐赠，典型案例包括慈善募捐和公益筹款平台。</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奖励众筹</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投资者对项目或公司进行投资，获得产品或服务作为回报，典型案例包括创意产品和艺术作品的众筹平台。</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股权众筹</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投资者对项目或公司进行投资，获得其一定比例的股权作为回报，典型案例包括初创企业和成长企业的股权融资平台。</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众筹平台类型及案例分享</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https://d.book118.com/796013025010010042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2024-09-09T05:58:52.796</cp:lastPrinted>
  <dcterms:created xsi:type="dcterms:W3CDTF">2024-09-08T21:58:52Z</dcterms:created>
  <dcterms:modified xsi:type="dcterms:W3CDTF">2024-09-08T21:58:54Z</dcterms:modified>
</cp:coreProperties>
</file>