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95D1B-C8C0-4647-A7AF-E9A5C5D16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2F543-6044-40B7-A5A2-B8E2D1ED2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B0C5A-E9B7-46E4-B102-58B0B95DD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EB5B6-220F-45D7-A34A-9C6544D94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837FD6-3136-4B0A-90DF-C9184DC3C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339718-215A-49B4-9794-70BD3BE19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845A93-A9FD-49FC-9296-BF3294E8F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108E5-7667-4AD7-98A3-E90DF706C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424BA-7304-4723-8322-5EBF6BA1C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76E6A-175B-4F14-8A6C-C693233D8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4330E-84C0-4084-A0FE-BC61F3365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14044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高风险作业程序的领导力与组织文化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领导力在高风险作业程序中的重要性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组织文化在高风险作业程序中的作用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领导力与组织文化的互动关系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高风险作业程序中领导力与组织文化的挑战与对策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提升组织整体效能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通过优化领导力和塑造积极的组织文化，可以提高员工满意度、减少事故率，并提升整体组织效能。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强调领导力在组织文化中的重要性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特别是在高风险作业环境中，强有力的领导力能够显著影响员工行为和安全绩效。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应对高风险环境的挑战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高风险作业程序往往涉及复杂的任务、高度的压力和严格的安全要求，需要特别的领导技巧和组织文化来应对。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高风险作业程序通常指的是那些具有潜在危险、可能导致严重伤害或死亡的工作流程或任务。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工作人员常常需要在高压力和时间紧迫的情况下做出决策。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高压力环境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涉及重大危险源和潜在事故场景。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高危险性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通常需要遵守一系列严格的法规和标准。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严格法规遵守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要求高度专业化的知识和技能。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复杂性和专业性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高风险作业程序的定义与特点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领导力在高风险作业程序中的重要性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领导力通过传达和强化组织的核心价值观，影响员工对安全、质量和风险的态度和行为。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塑造组织价值观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营造学习氛围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有效的领导力能够建立员工之间的信任，促进开放和透明的沟通，从而增强组织凝聚力和协作精神。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领导力鼓励员工不断学习和成长，通过提供培训和发展机会，培养员工的安全意识和风险管理能力。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领导力对组织文化的影响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领导力为高风险作业程序设定明确的目标和策略，确保所有相关人员对任务有清晰的理解和共同的执行方向。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制定清晰的目标和策略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领导力负责确保高风险作业程序所需的资源得到合理配置，包括人员、设备、资金和时间等。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确保资源配置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领导力通过监督和评估高风险作业程序的执行情况，及时发现问题并采取纠正措施，确保程序的顺利执行和目标的达成。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在面对危机和挑战时，领导力能够迅速作出决策，调动组织内外的资源，协调各方力量，共同应对并解决问题。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应对危机与挑战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领导力对高风险作业程序执行的影响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组织文化在高风险作业程序中的作用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组织文化的定义与特点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组织文化的定义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组织文化是一个组织内部成员共享的价值观、信仰、行为准则和符号体系，它塑造了组织成员的思维模式和行为方式。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组织文化往往以非正式的方式传递，通过组织成员之间的互动和模仿来学习。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组织文化一旦形成，往往具有较强的稳定性，不易改变。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组织文化对组织成员的思维和行为具有深远的影响，能够塑造组织成员的价值观和行为准则。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https://d.book118.com/796014044225010044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2024-09-13T10:21:47.494</cp:lastPrinted>
  <dcterms:created xsi:type="dcterms:W3CDTF">2024-09-13T02:21:47Z</dcterms:created>
  <dcterms:modified xsi:type="dcterms:W3CDTF">2024-09-13T02:21:49Z</dcterms:modified>
</cp:coreProperties>
</file>