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1A392-D89C-4C0B-91D0-AC8ACFBD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2E4C-11BE-42F3-A966-59391874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20155-1EE0-473F-83B1-D68034C2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3AE81-F866-4CE6-984D-1283B418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A03A1-8757-48ED-A04C-0F188362F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1FA175-9FD2-485F-9FC4-50A0DEAE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E1D69-9CB2-4FD4-981E-CAAE4625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38E7E-ED86-4A51-93A4-2FDD6C68B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96EAB-E83B-4C9C-9291-4C7EE1A8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0CDF8-656D-47DE-8635-3F35C29A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5822-2ABA-4BA1-9577-9655791F8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15000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冬季呼吸道疾病的病原微生物分析与防治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冬季呼吸道疾病病原微生物种类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病原微生物传播途径和感染机制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冬季呼吸道疾病防治策略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临床治疗方法及药物选择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实验室检测技术在防治中的应用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分析冬季呼吸道疾病的病原微生物种类及其特点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探讨冬季呼吸道疾病的流行规律和危险因素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提出针对性的预防和治疗措施，降低疾病发病率和死亡率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呼吸道疾病的定义和分类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92" r="12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冬季呼吸道疾病的流行现状和危害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呼吸道疾病的病理生理机制和临床表现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冬季呼吸道疾病病原微生物种类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呼吸道合胞病毒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鼻病毒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流感病毒是冬季呼吸道疾病的主要病原之一，包括A型、B型和C型。流感病毒可引起流行性感冒，具有高度的传染性和变异性。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呼吸道合胞病毒是一种常见的呼吸道病毒，可引起感冒、喉炎、支气管炎等疾病。该病毒主要通过飞沫传播，也可通过接触传播。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鼻病毒是普通感冒的主要病原之一，具有高度传染性。鼻病毒感染可引起鼻塞、流涕、咳嗽等症状。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肺炎链球菌是一种常见的呼吸道病原菌，可引起肺炎、中耳炎、鼻窦炎等疾病。该细菌主要通过飞沫传播。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流感嗜血杆菌是一种革兰氏阴性杆菌，可引起流感样疾病和继发性细菌感染。该细菌主要通过呼吸道分泌物传播。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金黄色葡萄球菌是一种常见的化脓性球菌，可引起皮肤感染、呼吸道感染等疾病。该细菌主要通过接触传播和飞沫传播。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肺炎链球菌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流感嗜血杆菌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金黄色葡萄球菌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衣原体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立克次体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其他微生物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衣原体是一类专性细胞内寄生的微生物，可引起呼吸道感染、沙眼等疾病。衣原体感染通常通过接触传播。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立克次体是一类细胞内寄生的微生物，可引起斑疹伤寒、战壕热等疾病。立克次体感染通常通过节肢动物叮咬传播。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支原体是一类介于细菌和病毒之间的微生物，可引起支气管炎、肺炎等疾病。支原体感染通常起病缓慢，症状较轻。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病原微生物传播途径和感染机制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病原微生物通过飞沫、尘埃等悬浮在空气中，人们通过呼吸将这些病原体吸入呼吸道而感染。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人们通过手触摸到被病原微生物污染的物品，再触摸自己的口、鼻、眼等部位，从而造成感染。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患者咳嗽、打喷嚏或谈话时，病原微生物会随着飞沫喷到空气中，被易感者吸入而感染。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病原微生物粘附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侵入细胞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繁殖与扩散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免疫逃避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感染机制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病原微生物在宿主细胞内繁殖，产生大量的子代病毒或细菌，并通过细胞裂解或出芽等方式释放到周围组织中，进一步扩散感染。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病原微生物通过分泌毒素或酶类破坏宿主细胞，或通过其表面的特殊结构直接侵入细胞。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病原微生物通过其表面的粘附素与宿主细胞表面的受体结合，从而粘附在宿主细胞上。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部分病原微生物能够通过变异、抗原伪装等方式逃避宿主的免疫应答，从而在宿主体内长期存活并引起持续感染。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冬季呼吸道疾病防治策略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https://d.book118.com/796015000041010045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2024-09-13T22:08:26.629</cp:lastPrinted>
  <dcterms:created xsi:type="dcterms:W3CDTF">2024-09-13T14:08:26Z</dcterms:created>
  <dcterms:modified xsi:type="dcterms:W3CDTF">2024-09-13T14:08:28Z</dcterms:modified>
</cp:coreProperties>
</file>