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A119-F5DF-4A42-B4B1-53444C4D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95A9C-51B8-4224-91C0-5B0C9B3A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62D38-AAF1-4564-A62A-6115CA94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CE64C-295A-499E-90CA-293E9D86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44998-B261-4A85-B729-73529E27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D6DA7-D0B1-452B-9E0E-65FA47BC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0AFCB-2848-450E-9AA4-F86F0E4F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C9C71-897F-4B97-BBBA-F2752700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FD61B-92D5-4460-A089-D6DCC4B9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62F0-43D8-41EE-AF60-3DEE757F0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2AE6E-6EE1-4FB5-9EBF-BDADBA2E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0110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心理健康出问题的案例分析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案例中的心理健康问题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心理健康问题的解决策略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通过新闻报道、社交媒体等途径获取心理健康出问题的案例。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从医疗机构获取心理健康出问题的案例，包括医院、心理咨询中心等。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通过个人经历、亲友介绍等方式获取心理健康出问题的案例。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案例来源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分析案例发生的社会背景，包括经济、文化、教育等因素。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了解案例中涉及的家庭环境，包括家庭结构、家庭氛围、家庭教育等。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分析案例中涉及的个人因素，包括性格、心理状态、生活经历等。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给出案例的名称，以便于后续的描述和分析。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指出案例中涉及的心理健康问题，如焦虑、抑郁、自卑等。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简要介绍案例的基本情况，包括涉及的人物、事件、时间等。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案例影响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分析案例对个体和社会的影响，包括对个体健康、家庭关系、社会稳定等方面的影响。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788" b="107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44" r="10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表现为在人际交往中感到不自在、紧张、回避等。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人际关系敏感症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心理问题的成因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家庭环境、社会环境、工作压力等。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个性特点、认知模式、情感经历等。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遗传、生理疾病、神经系统异常等。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情绪低落、焦虑、恐惧等。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注意力不集中、记忆力减退、思维迟缓等。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强迫行为、回避行为、自伤行为等。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失眠、食欲减退、身体不适等。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生理症状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心理问题的症状与表现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案例中的心理健康问题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https://d.book118.com/796020110002010100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2024-09-23T17:53:38.571</cp:lastPrinted>
  <dcterms:created xsi:type="dcterms:W3CDTF">2024-09-23T09:53:38Z</dcterms:created>
  <dcterms:modified xsi:type="dcterms:W3CDTF">2024-09-23T09:53:40Z</dcterms:modified>
</cp:coreProperties>
</file>