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8D5B6-1449-4A36-81B1-0FED7CF9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23C88-31B9-44F2-B902-69E79F11F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80010-DB11-4E7C-B865-5DE28222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EEAF7-81D8-4C67-A4FF-4C7C3C83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417C7-BB2C-47B2-9DD6-FAAE9EA36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B309B-2FB5-420A-B7D8-08C15466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28771-0E09-4E72-9C7B-3D487F3DA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DC461-4714-409C-9B8D-B277EBDDD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78BBD-6A60-4581-A827-A141C228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8337A-01C2-4597-AC89-9187A6F3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637C7-EF04-4128-9F5B-4F236C11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20154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常见的护理安全问题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提高护理安全的策略与措施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提高护理人员对护理安全的认识和重视程度，确保患者安全和护理质量。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分析当前护理安全领域存在的问题和挑战，探讨应对策略和解决方案。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促进护理人员之间的交流和合作，共同提升护理安全水平。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护理安全是指在护理工作中，采取必要的措施，避免或减少患者伤害的风险，确保患者安全和护理质量的过程。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护理安全涉及到的内容包括患者识别、用药安全、操作安全、环境安全等方面。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护理安全是医院安全管理的重要组成部分，是衡量医院管理水平和服务质量的重要指标之一。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确保病人得到正确的护理和治疗，降低感染、压疮等并发症的风险。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准确的护理操作和药物管理有助于提高治疗效果，缩短康复时间。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33" b="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提供安全、优质的护理服务，增强病人对医疗机构的信任感和满意度。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减少因护理不当导致的医疗事故和纠纷，维护医疗机构声誉。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降低医疗纠纷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通过减少并发症和误诊，合理利用医疗资源，降低医疗成本。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护理安全是医疗质量的重要组成部分，确保整个医疗体系的正常运行。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对医疗体系的影响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强化护士的职业责任感和使命感，提升专业素养和技能水平。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通过减少护理风险，减轻护士的工作压力和心理负担。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减少工作压力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树立护士在病人和家属中的良好形象，增强职业荣誉感。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对护士的影响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常见的护理安全问题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用药错误是护理工作中最常见的问题之一，包括给药错误、剂量错误、用药时间错误等。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护士在给药过程中未仔细核对医嘱和患者信息，导致给药对象错误、用药剂量不准确等问题。此外，护士未能及时记录用药情况，也会导致用药错误的发生。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用药错误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06" r="25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病人跌倒与坠床是护理工作中需要重点关注的安全问题，可能导致骨折、脑震荡等严重后果。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病人跌倒与坠床的原因包括地面湿滑、病床无护栏、病人失去平衡等。为预防此类事件发生，护士应加强巡查，确保病人安全，并及时采取措施，如加装护栏、保持地面干燥等。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病人跌倒与坠床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针刺伤与锐器伤是护理工作中常见的职业伤害，可能导致感染和血液传播疾病。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护士在处理针头、刀片等锐器时，未遵循操作规程或疏忽大意，容易导致针刺伤与锐器伤的发生。为减少此类事件，护士应加强职业安全培训，规范操作流程，使用防护用具，并及时处理医疗废物。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针刺伤与锐器伤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烫伤与烧伤是护理工作中较为严重的安全问题，可能导致皮肤损伤和全身性并发症。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为患者进行保暖、热敷等护理操作时，如使用热水袋、电热毯等设备时操作不当或疏于观察，容易导致患者烫伤或烧伤。为预防此类事件发生，护士应加强操作规范培训，提高安全意识，并密切观察患者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烫伤与烧伤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https://d.book118.com/796020154140010034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2024-09-03T22:09:50.310</cp:lastPrinted>
  <dcterms:created xsi:type="dcterms:W3CDTF">2024-09-03T14:09:50Z</dcterms:created>
  <dcterms:modified xsi:type="dcterms:W3CDTF">2024-09-03T14:09:52Z</dcterms:modified>
</cp:coreProperties>
</file>