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5035B-16FD-40A9-AD17-5E0BC2809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518DF-477D-4704-83EB-0F3B5B2A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4495E-B13C-4329-B2A9-0AC069F64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88A95-CCE3-4707-BD06-C4811754D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4EC50-B22D-42CC-B7B9-CE99253B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082B5-464F-49DB-914D-4F3F5B04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B02482-5959-47CA-8966-923418312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7569C-A13A-494F-BEEC-9C53F30E2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70F29-56ED-41E5-ABF8-33FAE77C4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B622E-8E03-4C96-A843-CE798334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3B941-3765-4B82-99B8-57A7EAAD2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2024013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中山联合汽车技术方案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中山联合汽车简介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公司以技术创新为驱动力，不断推出具有竞争力的产品，满足客户需求。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中山联合汽车是一家专注于汽车零部件研发、生产和销售的企业，拥有多年的行业经验和良好的市场口碑。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随着汽车行业的快速发展，中山联合汽车需要不断升级和优化技术方案，以满足市场和客户的不断变化的需求。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中山联合汽车需要与供应商、合作伙伴和其他相关方进行有效的沟通和协作，以确保技术方案的顺利实施和推广。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公司需要解决现有技术方案的不足和缺陷，提高产品的质量和性能，降低生产成本，增强市场竞争力。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采用先进的缸内直喷技术，提高燃油利用率，降低油耗。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高效燃烧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长寿命与可靠性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125" r="5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采用高强度材料和优化结构设计，降低发动机重量，提升动力性能。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强化耐久性测试和质量控制，确保发动机寿命和可靠性。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https://d.book118.com/796020240132010102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2024-09-27T10:57:13.558</cp:lastPrinted>
  <dcterms:created xsi:type="dcterms:W3CDTF">2024-09-27T02:57:13Z</dcterms:created>
  <dcterms:modified xsi:type="dcterms:W3CDTF">2024-09-27T02:57:15Z</dcterms:modified>
</cp:coreProperties>
</file>