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6BEA91-65F2-40D4-BBC2-6353E919D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24B2D-D2D8-4272-9408-DD33D89DD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7C49FA-C8A2-4C89-912E-7A6D5E2A6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CA929A-C879-4C12-82D7-DD0AB64754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34CFA4-025C-4416-8821-4FF7B46A8E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48F2A-906F-400E-BE46-B6C4E0D8A5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0C2D70-F45B-42D5-B9DE-6B05ED34E8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ABE8A0-0696-4E8F-84EC-CBCA452A8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637C5-5B1C-4826-B687-AE77BA4C4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774FE-6A0D-4A93-B1ED-E9690ACAD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6198D-1EB0-4151-AA97-1A9042B27E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02103104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《青春期性教育》PPT课件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青春期性教育概述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生理发育与性征表现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情感与恋爱关系探讨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性行为、避孕与性传播疾病防范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网络时代下的性安全教育挑战与对策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家庭、学校、社会在青春期性教育中作用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青春期性教育概述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488" r="2848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010" r="230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青春期是指人体从生长发育的成熟阶段过渡到具备生殖能力的成年阶段的时期。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青春期定义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身体发生显著变化，性器官发育成熟，出现第二性征，心理、情感和社会关系也发生相应变化。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青春期特点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青春期定义及特点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7" r="16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帮助青少年了解自身身体变化，掌握正确的性知识，培养健康的性观念和行为习惯，促进身心健康发展。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预防性传播疾病和意外怀孕，提高青少年自我保护意识和能力，促进家庭和谐和社会稳定。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性教育目标与意义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性教育意义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性教育目标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近年来，我国逐步加强了对青少年性教育的重视，但在具体实施中仍存在教育内容单一、师资力量不足、教育资源分配不均等问题。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国内性教育现状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许多发达国家已经将性教育纳入国民教育体系，教育内容全面、系统，注重性别平等和性多元化，同时配备了专业的师资力量和教育资源。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国外性教育现状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国内外性教育现状对比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生理发育与性征表现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青春期是身体发育的加速期，包括骨骼、肌肉、内脏器官等的生长和成熟。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身体发育</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458" r="18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性器官发育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第二性征出现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男女性器官逐渐发育成熟，具有生殖能力。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男女出现各自独特的性征，如男性喉结突出、女性乳房发育等。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生理变化及特征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青少年开始更加关注自己的外貌、能力和社会地位，形成自我意识。</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自我意识增强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由于荷尔蒙的变化，青少年情绪容易出现波动，表现为易怒、敏感等。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情绪波动</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25" b="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开始对异性产生兴趣和好感，有性冲动和性幻想。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性心理发展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心理变化及特征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青少年逐渐认同自己的性别角色，并按照社会期望的性别规范来塑造自己的行为。</a:t>
            </a:r>
          </a:p>
        </p:txBody>
      </p:sp>
      <p:pic>
        <p:nvPicPr>
          <p:cNvPr id="4" name="Picture 4"/>
          <p:cNvPicPr>
            <a:picLocks noChangeAspect="1"/>
          </p:cNvPicPr>
          <p:nvPr/>
        </p:nvPicPr>
        <p:blipFill>
          <a:blip r:embed="rId2"/>
          <a:srcRect l="11083" r="1108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5078" r="507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性别角色认同</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社会对男女两性的刻板印象会影响青少年的性别角色认同和塑造。</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性别刻板印象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在当代社会，越来越多的青少年展现出双性化特征，即兼具男女两性的特质。</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双性化趋势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性别角色认同与塑造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情感与恋爱关系探讨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情感需求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青春期是情感需求最为强烈的时期，青少年渴望被理解、被接纳、被尊重，同时也需要表达自己的情感和情绪。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表达方式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情感表达可以通过言语、文字、肢体语言等多种方式进行，青少年需要学会恰当地表达自己的情感和情绪，避免过度压抑或过度发泄。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情感需求及表达方式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恋爱关系建立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青少年在恋爱关系中应注重互相了解、尊重对方的意愿和选择，逐渐建立起健康、稳定的恋爱关系。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恋爱关系维护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维护恋爱关系需要双方共同努力，包括沟通、理解、信任、支持等方面，同时也需要学会处理冲突和分歧。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恋爱关系建立与维护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分手是一件痛苦的事情，青少年需要学会理性面对分手，尊重对方的决定，同时也要关注自己的情感需求和心理状态。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分手处理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分手后，青少年需要进行心理调适，包括接受现实、转移注意力、寻求支持等方面，以缓解分手带来的痛苦和不适。同时，也需要学会从分手中汲取经验教训，为未来的恋爱关系做好准备。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心理调适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分手处理及心理调适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性行为、避孕与性传播疾病防范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https://d.book118.com/796021031043010042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2024-09-09T14:01:11.085</cp:lastPrinted>
  <dcterms:created xsi:type="dcterms:W3CDTF">2024-09-09T06:01:11Z</dcterms:created>
  <dcterms:modified xsi:type="dcterms:W3CDTF">2024-09-09T06:01:13Z</dcterms:modified>
</cp:coreProperties>
</file>