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1C257-FC80-43FF-B30D-1255D38A8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00A58-52D7-4FD3-AD92-55FE3751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9C701-78F6-471D-892B-7DB247D0A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84F70-E1B6-4EDF-BC71-FDD9FF145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5DB61-332E-4E8F-916F-79D6DD9F1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681DEB-B408-4BC1-81D9-A9420659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87EDFB-C84F-40AB-9F30-3D9AEBDAB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5C890-0290-4842-A976-4AFEC371E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A84C2-C0E2-45BA-8BD5-C8A9D37B2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A539C-89B1-43C2-A9E4-F2E6BBC47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1FF9D-7C40-41BE-A295-D358C22EC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2211401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科特勒的营销思想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科特勒简介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科特勒的营销哲学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科特勒的市场营销策略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科特勒的营销管理理念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科特勒的未来营销展望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科特勒简介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出生于美国宾夕法尼亚州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长期担任美国西北大学市场营销学教授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获得美国芝加哥大学经济学硕士学位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致力于市场营销学的研究和教学工作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提出营销组合概念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将营销策略分为产品、价格、渠道和促销四个方面，形成了经典的营销组合理论。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推动关系营销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强调企业与消费者、供应商、分销商等利益相关者建立长期、互利的关系，以实现共同发展。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提出社会营销观念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将市场营销学与社会问题相结合，关注社会公益和社会责任，推动企业承担社会责任。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强调市场细分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认为企业应该根据消费者的需求和偏好，将市场细分为不同的子市场，并针对每个子市场制定相应的营销策略。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对营销学的贡献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科特勒的营销哲学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科特勒认为营销是企业通过创造和交换产品、价值以满足消费者需求和欲望的一种社会和管理过程。营销的目的是实现企业目标，同时满足消费者和社会需求。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科特勒认为营销不仅仅是销售产品，而是一个更广泛的过程，涉及产品开发、定价、促销和分销。营销的核心是满足消费者需求，并帮助企业实现盈利和增长。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5" r="235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营销的定义与目的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营销的核心概念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科特勒提出了许多重要的营销核心概念，包括市场细分、目标市场选择、定位和竞争分析。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是将市场划分为具有相似需求和特点的消费者群体。目标市场选择是企业选择一个或多个细分市场作为其目标客户群。定位是企业根据目标市场的需求和偏好，为其产品或品牌在市场上树立独特的形象和地位。竞争分析则是对市场上的竞争对手进行深入研究，了解其战略、优势和劣势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科特勒提出的营销组合是产品（Product）、价格（Price）、地点（Place）和促销（Promotion），这四个要素构成了营销策略的基础。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是指企业提供给市场的有形或无形的产品或服务，包括质量、功能、设计等方面。价格是指企业根据市场需求和竞争情况设定的产品价格。地点是指产品的分销渠道和销售地点，包括零售商的选择和分销策略。促销则是指企业用来吸引消费者的各种促销活动，如广告、销售促进、公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营销组合（4P理论）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科特勒的市场营销策略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654" r="136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科特勒认为市场细分是制定营销策略的关键步骤，通过对市场进行细分，企业能够更好地理解不同消费者群体的需求和偏好，从而制定更有针对性的营销策略。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在市场细分的基础上，企业需要明确自己的市场定位，即确定自己在目标市场中的竞争地位，以便更好地满足消费者需求并与其他竞争者区分开来。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https://d.book118.com/796022114012010053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2024-09-19T16:18:45.005</cp:lastPrinted>
  <dcterms:created xsi:type="dcterms:W3CDTF">2024-09-19T08:18:45Z</dcterms:created>
  <dcterms:modified xsi:type="dcterms:W3CDTF">2024-09-19T08:18:47Z</dcterms:modified>
</cp:coreProperties>
</file>