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0B046-8F64-4E98-996C-B108CC1EB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C2B60-57B3-4B70-AACB-707910319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E24D5-A766-4703-A21C-2271FE3DE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AD484-D359-4DFC-9839-0D580FEEC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9265C-F4E1-4A63-877B-8CEA9C403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F93AD-BF97-4292-8134-1BB0CE23B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C96048-BAD2-44D6-BF09-F779B265E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32D3D-8230-4CED-80A0-DCEB0DE1F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7B2EC-1244-4F35-90B1-4CC2BC5A7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95A39-5B14-46AD-80FC-EE236194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FF3D1-387F-4CD5-A638-D63D4367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23043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幼儿园意外事故培训总结报告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展望未来与持续关注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1" b="53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幼儿园安全教育的重要性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保障幼儿生命安全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幼儿园是幼儿生活的重要场所，安全教育是保障幼儿生命安全的重要措施。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培养幼儿自我保护意识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通过安全教育，幼儿可以了解危险和安全的概念，增强自我保护意识。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促进幼儿健康成长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安全教育有助于培养幼儿良好的生活习惯和行为习惯，促进其健康成长。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通过培训，使教师了解幼儿园安全事故的预防和应对措施，提高其安全意识和应对能力。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提高教师安全意识和应对能力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通过培训，使幼儿了解基本的安全知识和技能，增强其自我保护能力。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增强幼儿自我保护能力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通过培训，建立和完善幼儿园安全管理制度和应急预案，确保事故发生时能够及时、有效地应对。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建立安全管理制度和应急预案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通过培训，提高家长对幼儿园安全教育的认识和配合度，共同保障幼儿的安全。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提高家长安全意识与配合度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培训目标与期望成果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包括摔伤、碰伤、烫伤、窒息等常见事故类型，以及少见的如走失、被拐骗等事故。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意外事故类型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通过分析典型案例，让参与者了解不同类型意外事故的发生原因、特点和后果，提高安全意识。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意外事故类型与案例分析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针对不同类型意外事故，制定相应的预防措施，如定期检查幼儿园设施、加强门禁管理、规范幼儿行为等。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通过开展安全教育活动，培养幼儿自我保护意识和能力，同时提高教职工的安全责任意识。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预防措施与安全教育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学习在意外事故发生后如何进行初步紧急处理，如止血、心肺复苏等，以降低伤害程度。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培训正确的急救技能，如人工呼吸、伤口包扎等，以便在紧急情况下能够及时救助幼儿。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紧急处理与急救技能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全体幼儿园教师和保育员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共有30名教师和15名保育员参加，参与率达到95%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培训对象与参与情况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https://d.book118.com/796023043045010103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2024-09-28T11:39:38.860</cp:lastPrinted>
  <dcterms:created xsi:type="dcterms:W3CDTF">2024-09-28T03:39:38Z</dcterms:created>
  <dcterms:modified xsi:type="dcterms:W3CDTF">2024-09-28T03:39:40Z</dcterms:modified>
</cp:coreProperties>
</file>