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5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状元成才路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ECCE9E0-1608-4DBE-A338-125CD80B4E3D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状元成才路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algn="r" eaLnBrk="1" hangingPunct="1">
              <a:defRPr sz="12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48A75A2-55C3-4FB5-A54A-DB33A2262C4E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4337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14338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 bwMode="auto">
          <a:noFill/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14339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 bwMode="auto">
          <a:noFill/>
          <a:ln>
            <a:miter lim="800000"/>
          </a:ln>
        </p:spPr>
        <p:txBody>
          <a:bodyPr wrap="square" numCol="1" anchorCtr="0" compatLnSpc="1"/>
          <a:lstStyle/>
          <a:p>
            <a:pPr defTabSz="913130" fontAlgn="base">
              <a:spcBef>
                <a:spcPct val="0"/>
              </a:spcBef>
              <a:spcAft>
                <a:spcPct val="0"/>
              </a:spcAft>
            </a:pPr>
            <a:fld id="{D8E9CB23-37F8-4F82-AA18-17867C1A83D7}" type="slidenum">
              <a:rPr lang="zh-CN" altLang="en-US"/>
              <a:t>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0481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20482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 bwMode="auto">
          <a:noFill/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20483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 bwMode="auto">
          <a:noFill/>
          <a:ln>
            <a:miter lim="800000"/>
          </a:ln>
        </p:spPr>
        <p:txBody>
          <a:bodyPr wrap="square" numCol="1" anchorCtr="0" compatLnSpc="1"/>
          <a:lstStyle/>
          <a:p>
            <a:pPr defTabSz="913130" fontAlgn="base">
              <a:spcBef>
                <a:spcPct val="0"/>
              </a:spcBef>
              <a:spcAft>
                <a:spcPct val="0"/>
              </a:spcAft>
            </a:pPr>
            <a:fld id="{601AE9CE-F9C3-4849-BF86-9A037A788730}" type="slidenum">
              <a:rPr lang="zh-CN" altLang="en-US"/>
              <a:t>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6385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/>
            </a:solidFill>
          </a:ln>
        </p:spPr>
      </p:sp>
      <p:sp>
        <p:nvSpPr>
          <p:cNvPr id="16386" name="文本占位符 2"/>
          <p:cNvSpPr>
            <a:spLocks noGrp="1"/>
          </p:cNvSpPr>
          <p:nvPr>
            <p:ph type="body" idx="5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 idx="6"/>
            <p:custDataLst>
              <p:tags r:id="rId6"/>
            </p:custDataLst>
          </p:nvPr>
        </p:nvSpPr>
        <p:spPr/>
        <p:txBody>
          <a:bodyPr lIns="91440" tIns="45720" rIns="91440" bIns="45720" rtlCol="0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部编版七年级语文下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4"/>
            <p:custDataLst>
              <p:tags r:id="rId7"/>
            </p:custDataLst>
          </p:nvPr>
        </p:nvSpPr>
        <p:spPr/>
        <p:txBody>
          <a:bodyPr lIns="91440" tIns="45720" rIns="91440" bIns="45720" rtlCol="0" anchor="b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名牌初中资源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image" Target="../media/image1.png" /><Relationship Id="rId3" Type="http://schemas.openxmlformats.org/officeDocument/2006/relationships/tags" Target="../tags/tag77.xml" /><Relationship Id="rId4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image" Target="../media/image2.png" /><Relationship Id="rId3" Type="http://schemas.openxmlformats.org/officeDocument/2006/relationships/tags" Target="../tags/tag79.xml" /><Relationship Id="rId4" Type="http://schemas.openxmlformats.org/officeDocument/2006/relationships/image" Target="../media/image3.png" /><Relationship Id="rId5" Type="http://schemas.openxmlformats.org/officeDocument/2006/relationships/tags" Target="../tags/tag8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image" Target="../media/image4.png" /><Relationship Id="rId3" Type="http://schemas.openxmlformats.org/officeDocument/2006/relationships/tags" Target="../tags/tag82.xml" /><Relationship Id="rId4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image" Target="../media/image5.png" /><Relationship Id="rId3" Type="http://schemas.openxmlformats.org/officeDocument/2006/relationships/tags" Target="../tags/tag84.xml" /><Relationship Id="rId4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image" Target="../media/image6.png" /><Relationship Id="rId4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7.xml" /><Relationship Id="rId2" Type="http://schemas.openxmlformats.org/officeDocument/2006/relationships/image" Target="../media/image1.png" /><Relationship Id="rId3" Type="http://schemas.openxmlformats.org/officeDocument/2006/relationships/tags" Target="../tags/tag88.xml" /><Relationship Id="rId4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tags" Target="../tags/tag97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10" Type="http://schemas.openxmlformats.org/officeDocument/2006/relationships/tags" Target="../tags/tag10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4.png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151863B-9152-4218-9CA3-FAB4BFD0A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77F6B19-85A3-4326-A1AC-9E89B985D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B34F94C-632D-4DA7-B3EE-D49CB594C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1245CC5-F751-407D-BD7F-AFB1EDC88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6E21628D-7EAA-4DC0-89CC-5414179EC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164FBEDF-8307-497E-9080-AE285511C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6D6B6551-61F2-4E46-A8B4-C14D4D7BC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8E11ECF6-207E-426F-B58B-71AC0EDF7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38360D8E-B315-429B-8270-04B8BF1BC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02494DC-DE99-446C-9010-4C3101917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9127FA5-BD82-4B48-80FD-C3875B576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 bwMode="auto">
          <a:xfrm>
            <a:off x="0" y="0"/>
            <a:ext cx="9144000" cy="516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 bwMode="auto">
          <a:xfrm>
            <a:off x="-14288" y="1"/>
            <a:ext cx="9158288" cy="515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图片 12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312863" y="433388"/>
            <a:ext cx="2344737" cy="4794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 bwMode="auto">
          <a:xfrm>
            <a:off x="0" y="1"/>
            <a:ext cx="9144000" cy="5157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 bwMode="auto">
          <a:xfrm>
            <a:off x="0" y="-11113"/>
            <a:ext cx="9144000" cy="5154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垂直排列标题与文本">
    <p:bg>
      <p:bgPr>
        <a:blipFill dpi="0"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extBox 6"/>
          <p:cNvSpPr txBox="1">
            <a:spLocks noChangeArrowheads="1"/>
          </p:cNvSpPr>
          <p:nvPr userDrawn="1">
            <p:custDataLst>
              <p:tags r:id="rId2"/>
            </p:custDataLst>
          </p:nvPr>
        </p:nvSpPr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0000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 sz="100" smtClean="0"/>
          </a:p>
        </p:txBody>
      </p:sp>
    </p:spTree>
  </p:cSld>
  <p:clrMapOvr>
    <a:masterClrMapping/>
  </p:clrMapOvr>
  <p:transition spd="slow">
    <p:fad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 bwMode="auto">
          <a:xfrm>
            <a:off x="0" y="0"/>
            <a:ext cx="9144000" cy="516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fad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 bwMode="auto">
          <a:xfrm>
            <a:off x="-14288" y="1"/>
            <a:ext cx="9158288" cy="515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8" name="组合 7"/>
          <p:cNvGrpSpPr/>
          <p:nvPr userDrawn="1">
            <p:custDataLst>
              <p:tags r:id="rId4"/>
            </p:custDataLst>
          </p:nvPr>
        </p:nvGrpSpPr>
        <p:grpSpPr>
          <a:xfrm>
            <a:off x="542732" y="290736"/>
            <a:ext cx="3966983" cy="792088"/>
            <a:chOff x="5290451" y="2371057"/>
            <a:chExt cx="4738237" cy="871327"/>
          </a:xfrm>
          <a:effectLst>
            <a:outerShdw blurRad="152400" sx="102000" sy="102000" algn="ctr" rotWithShape="0">
              <a:prstClr val="black">
                <a:alpha val="30000"/>
              </a:prstClr>
            </a:outerShdw>
          </a:effectLst>
        </p:grpSpPr>
        <p:sp>
          <p:nvSpPr>
            <p:cNvPr id="9" name="任意多边形: 形状 24"/>
            <p:cNvSpPr/>
            <p:nvPr>
              <p:custDataLst>
                <p:tags r:id="rId5"/>
              </p:custDataLst>
            </p:nvPr>
          </p:nvSpPr>
          <p:spPr>
            <a:xfrm>
              <a:off x="5290451" y="2500925"/>
              <a:ext cx="4738237" cy="625581"/>
            </a:xfrm>
            <a:custGeom>
              <a:gdLst>
                <a:gd name="connsiteX0" fmla="*/ 0 w 4738237"/>
                <a:gd name="connsiteY0" fmla="*/ 0 h 625581"/>
                <a:gd name="connsiteX1" fmla="*/ 4738237 w 4738237"/>
                <a:gd name="connsiteY1" fmla="*/ 0 h 625581"/>
                <a:gd name="connsiteX2" fmla="*/ 4738237 w 4738237"/>
                <a:gd name="connsiteY2" fmla="*/ 27400 h 625581"/>
                <a:gd name="connsiteX3" fmla="*/ 4718382 w 4738237"/>
                <a:gd name="connsiteY3" fmla="*/ 23391 h 625581"/>
                <a:gd name="connsiteX4" fmla="*/ 4648831 w 4738237"/>
                <a:gd name="connsiteY4" fmla="*/ 92942 h 625581"/>
                <a:gd name="connsiteX5" fmla="*/ 4718382 w 4738237"/>
                <a:gd name="connsiteY5" fmla="*/ 162493 h 625581"/>
                <a:gd name="connsiteX6" fmla="*/ 4738237 w 4738237"/>
                <a:gd name="connsiteY6" fmla="*/ 158484 h 625581"/>
                <a:gd name="connsiteX7" fmla="*/ 4738237 w 4738237"/>
                <a:gd name="connsiteY7" fmla="*/ 247249 h 625581"/>
                <a:gd name="connsiteX8" fmla="*/ 4718382 w 4738237"/>
                <a:gd name="connsiteY8" fmla="*/ 243240 h 625581"/>
                <a:gd name="connsiteX9" fmla="*/ 4648831 w 4738237"/>
                <a:gd name="connsiteY9" fmla="*/ 312791 h 625581"/>
                <a:gd name="connsiteX10" fmla="*/ 4718382 w 4738237"/>
                <a:gd name="connsiteY10" fmla="*/ 382342 h 625581"/>
                <a:gd name="connsiteX11" fmla="*/ 4738237 w 4738237"/>
                <a:gd name="connsiteY11" fmla="*/ 378333 h 625581"/>
                <a:gd name="connsiteX12" fmla="*/ 4738237 w 4738237"/>
                <a:gd name="connsiteY12" fmla="*/ 467096 h 625581"/>
                <a:gd name="connsiteX13" fmla="*/ 4718382 w 4738237"/>
                <a:gd name="connsiteY13" fmla="*/ 463087 h 625581"/>
                <a:gd name="connsiteX14" fmla="*/ 4648831 w 4738237"/>
                <a:gd name="connsiteY14" fmla="*/ 532638 h 625581"/>
                <a:gd name="connsiteX15" fmla="*/ 4718382 w 4738237"/>
                <a:gd name="connsiteY15" fmla="*/ 602189 h 625581"/>
                <a:gd name="connsiteX16" fmla="*/ 4738237 w 4738237"/>
                <a:gd name="connsiteY16" fmla="*/ 598180 h 625581"/>
                <a:gd name="connsiteX17" fmla="*/ 4738237 w 4738237"/>
                <a:gd name="connsiteY17" fmla="*/ 625581 h 625581"/>
                <a:gd name="connsiteX18" fmla="*/ 0 w 4738237"/>
                <a:gd name="connsiteY18" fmla="*/ 625581 h 625581"/>
                <a:gd name="connsiteX19" fmla="*/ 0 w 4738237"/>
                <a:gd name="connsiteY19" fmla="*/ 598180 h 625581"/>
                <a:gd name="connsiteX20" fmla="*/ 19855 w 4738237"/>
                <a:gd name="connsiteY20" fmla="*/ 602189 h 625581"/>
                <a:gd name="connsiteX21" fmla="*/ 89406 w 4738237"/>
                <a:gd name="connsiteY21" fmla="*/ 532638 h 625581"/>
                <a:gd name="connsiteX22" fmla="*/ 19855 w 4738237"/>
                <a:gd name="connsiteY22" fmla="*/ 463087 h 625581"/>
                <a:gd name="connsiteX23" fmla="*/ 0 w 4738237"/>
                <a:gd name="connsiteY23" fmla="*/ 467096 h 625581"/>
                <a:gd name="connsiteX24" fmla="*/ 0 w 4738237"/>
                <a:gd name="connsiteY24" fmla="*/ 378333 h 625581"/>
                <a:gd name="connsiteX25" fmla="*/ 19855 w 4738237"/>
                <a:gd name="connsiteY25" fmla="*/ 382342 h 625581"/>
                <a:gd name="connsiteX26" fmla="*/ 89406 w 4738237"/>
                <a:gd name="connsiteY26" fmla="*/ 312791 h 625581"/>
                <a:gd name="connsiteX27" fmla="*/ 19855 w 4738237"/>
                <a:gd name="connsiteY27" fmla="*/ 243240 h 625581"/>
                <a:gd name="connsiteX28" fmla="*/ 0 w 4738237"/>
                <a:gd name="connsiteY28" fmla="*/ 247249 h 625581"/>
                <a:gd name="connsiteX29" fmla="*/ 0 w 4738237"/>
                <a:gd name="connsiteY29" fmla="*/ 158484 h 625581"/>
                <a:gd name="connsiteX30" fmla="*/ 19855 w 4738237"/>
                <a:gd name="connsiteY30" fmla="*/ 162493 h 625581"/>
                <a:gd name="connsiteX31" fmla="*/ 89406 w 4738237"/>
                <a:gd name="connsiteY31" fmla="*/ 92942 h 625581"/>
                <a:gd name="connsiteX32" fmla="*/ 19855 w 4738237"/>
                <a:gd name="connsiteY32" fmla="*/ 23391 h 625581"/>
                <a:gd name="connsiteX33" fmla="*/ 0 w 4738237"/>
                <a:gd name="connsiteY33" fmla="*/ 27400 h 625581"/>
                <a:gd name="connsiteX34" fmla="*/ 0 w 4738237"/>
                <a:gd name="connsiteY34" fmla="*/ 0 h 6255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4738237" h="625581">
                  <a:moveTo>
                    <a:pt x="0" y="0"/>
                  </a:moveTo>
                  <a:lnTo>
                    <a:pt x="4738237" y="0"/>
                  </a:lnTo>
                  <a:lnTo>
                    <a:pt x="4738237" y="27400"/>
                  </a:lnTo>
                  <a:lnTo>
                    <a:pt x="4718382" y="23391"/>
                  </a:lnTo>
                  <a:cubicBezTo>
                    <a:pt x="4679970" y="23391"/>
                    <a:pt x="4648831" y="54530"/>
                    <a:pt x="4648831" y="92942"/>
                  </a:cubicBezTo>
                  <a:cubicBezTo>
                    <a:pt x="4648831" y="131354"/>
                    <a:pt x="4679970" y="162493"/>
                    <a:pt x="4718382" y="162493"/>
                  </a:cubicBezTo>
                  <a:lnTo>
                    <a:pt x="4738237" y="158484"/>
                  </a:lnTo>
                  <a:lnTo>
                    <a:pt x="4738237" y="247249"/>
                  </a:lnTo>
                  <a:lnTo>
                    <a:pt x="4718382" y="243240"/>
                  </a:lnTo>
                  <a:cubicBezTo>
                    <a:pt x="4679970" y="243240"/>
                    <a:pt x="4648831" y="274379"/>
                    <a:pt x="4648831" y="312791"/>
                  </a:cubicBezTo>
                  <a:cubicBezTo>
                    <a:pt x="4648831" y="351203"/>
                    <a:pt x="4679970" y="382342"/>
                    <a:pt x="4718382" y="382342"/>
                  </a:cubicBezTo>
                  <a:lnTo>
                    <a:pt x="4738237" y="378333"/>
                  </a:lnTo>
                  <a:lnTo>
                    <a:pt x="4738237" y="467096"/>
                  </a:lnTo>
                  <a:lnTo>
                    <a:pt x="4718382" y="463087"/>
                  </a:lnTo>
                  <a:cubicBezTo>
                    <a:pt x="4679970" y="463087"/>
                    <a:pt x="4648831" y="494226"/>
                    <a:pt x="4648831" y="532638"/>
                  </a:cubicBezTo>
                  <a:cubicBezTo>
                    <a:pt x="4648831" y="571050"/>
                    <a:pt x="4679970" y="602189"/>
                    <a:pt x="4718382" y="602189"/>
                  </a:cubicBezTo>
                  <a:lnTo>
                    <a:pt x="4738237" y="598180"/>
                  </a:lnTo>
                  <a:lnTo>
                    <a:pt x="4738237" y="625581"/>
                  </a:lnTo>
                  <a:lnTo>
                    <a:pt x="0" y="625581"/>
                  </a:lnTo>
                  <a:lnTo>
                    <a:pt x="0" y="598180"/>
                  </a:lnTo>
                  <a:lnTo>
                    <a:pt x="19855" y="602189"/>
                  </a:lnTo>
                  <a:cubicBezTo>
                    <a:pt x="58267" y="602189"/>
                    <a:pt x="89406" y="571050"/>
                    <a:pt x="89406" y="532638"/>
                  </a:cubicBezTo>
                  <a:cubicBezTo>
                    <a:pt x="89406" y="494226"/>
                    <a:pt x="58267" y="463087"/>
                    <a:pt x="19855" y="463087"/>
                  </a:cubicBezTo>
                  <a:lnTo>
                    <a:pt x="0" y="467096"/>
                  </a:lnTo>
                  <a:lnTo>
                    <a:pt x="0" y="378333"/>
                  </a:lnTo>
                  <a:lnTo>
                    <a:pt x="19855" y="382342"/>
                  </a:lnTo>
                  <a:cubicBezTo>
                    <a:pt x="58267" y="382342"/>
                    <a:pt x="89406" y="351203"/>
                    <a:pt x="89406" y="312791"/>
                  </a:cubicBezTo>
                  <a:cubicBezTo>
                    <a:pt x="89406" y="274379"/>
                    <a:pt x="58267" y="243240"/>
                    <a:pt x="19855" y="243240"/>
                  </a:cubicBezTo>
                  <a:lnTo>
                    <a:pt x="0" y="247249"/>
                  </a:lnTo>
                  <a:lnTo>
                    <a:pt x="0" y="158484"/>
                  </a:lnTo>
                  <a:lnTo>
                    <a:pt x="19855" y="162493"/>
                  </a:lnTo>
                  <a:cubicBezTo>
                    <a:pt x="58267" y="162493"/>
                    <a:pt x="89406" y="131354"/>
                    <a:pt x="89406" y="92942"/>
                  </a:cubicBezTo>
                  <a:cubicBezTo>
                    <a:pt x="89406" y="54530"/>
                    <a:pt x="58267" y="23391"/>
                    <a:pt x="19855" y="23391"/>
                  </a:cubicBezTo>
                  <a:lnTo>
                    <a:pt x="0" y="274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7F6F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  <p:grpSp>
          <p:nvGrpSpPr>
            <p:cNvPr id="10" name="组合 9"/>
            <p:cNvGrpSpPr/>
            <p:nvPr>
              <p:custDataLst>
                <p:tags r:id="rId6"/>
              </p:custDataLst>
            </p:nvPr>
          </p:nvGrpSpPr>
          <p:grpSpPr>
            <a:xfrm>
              <a:off x="5595923" y="2371057"/>
              <a:ext cx="558567" cy="871327"/>
              <a:chOff x="5595923" y="2371057"/>
              <a:chExt cx="558567" cy="871327"/>
            </a:xfrm>
          </p:grpSpPr>
          <p:sp>
            <p:nvSpPr>
              <p:cNvPr id="13" name="箭头: 五边形 32"/>
              <p:cNvSpPr/>
              <p:nvPr>
                <p:custDataLst>
                  <p:tags r:id="rId7"/>
                </p:custDataLst>
              </p:nvPr>
            </p:nvSpPr>
            <p:spPr>
              <a:xfrm rot="16200000" flipH="1">
                <a:off x="5482389" y="2570282"/>
                <a:ext cx="871326" cy="472877"/>
              </a:xfrm>
              <a:prstGeom prst="homePlate">
                <a:avLst/>
              </a:prstGeom>
              <a:solidFill>
                <a:srgbClr val="015A5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/>
              </a:p>
            </p:txBody>
          </p:sp>
          <p:sp>
            <p:nvSpPr>
              <p:cNvPr id="14" name="直角三角形 13"/>
              <p:cNvSpPr/>
              <p:nvPr>
                <p:custDataLst>
                  <p:tags r:id="rId8"/>
                </p:custDataLst>
              </p:nvPr>
            </p:nvSpPr>
            <p:spPr>
              <a:xfrm flipH="1">
                <a:off x="5595923" y="2371057"/>
                <a:ext cx="85688" cy="129869"/>
              </a:xfrm>
              <a:prstGeom prst="rtTriangle">
                <a:avLst/>
              </a:prstGeom>
              <a:solidFill>
                <a:srgbClr val="29340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/>
              </a:p>
            </p:txBody>
          </p:sp>
        </p:grpSp>
        <p:sp>
          <p:nvSpPr>
            <p:cNvPr id="11" name="文本框 10"/>
            <p:cNvSpPr txBox="1"/>
            <p:nvPr>
              <p:custDataLst>
                <p:tags r:id="rId9"/>
              </p:custDataLst>
            </p:nvPr>
          </p:nvSpPr>
          <p:spPr>
            <a:xfrm>
              <a:off x="5673842" y="2371057"/>
              <a:ext cx="472877" cy="769441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 sz="4400">
                <a:solidFill>
                  <a:schemeClr val="bg1"/>
                </a:solidFill>
                <a:latin typeface="思源黑体 CN Medium" panose="020b0600000000000000" pitchFamily="34" charset="-122"/>
                <a:ea typeface="思源黑体 CN Medium" panose="020b0600000000000000" pitchFamily="34" charset="-122"/>
              </a:endParaRPr>
            </a:p>
          </p:txBody>
        </p:sp>
        <p:sp>
          <p:nvSpPr>
            <p:cNvPr id="12" name="文本框 11"/>
            <p:cNvSpPr txBox="1"/>
            <p:nvPr>
              <p:custDataLst>
                <p:tags r:id="rId10"/>
              </p:custDataLst>
            </p:nvPr>
          </p:nvSpPr>
          <p:spPr>
            <a:xfrm>
              <a:off x="6445905" y="2509247"/>
              <a:ext cx="3292000" cy="646331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 sz="3600">
                <a:solidFill>
                  <a:srgbClr val="29340E"/>
                </a:solidFill>
                <a:latin typeface="思源黑体 CN Medium" panose="020b0600000000000000" pitchFamily="34" charset="-122"/>
                <a:ea typeface="思源黑体 CN Medium" panose="020b0600000000000000" pitchFamily="34" charset="-122"/>
              </a:endParaRPr>
            </a:p>
          </p:txBody>
        </p:sp>
      </p:grpSp>
    </p:spTree>
  </p:cSld>
  <p:clrMapOvr>
    <a:masterClrMapping/>
  </p:clrMapOvr>
  <p:transition spd="slow">
    <p:fad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 bwMode="auto">
          <a:xfrm>
            <a:off x="0" y="1"/>
            <a:ext cx="9144000" cy="5157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" name="组合 4"/>
          <p:cNvGrpSpPr/>
          <p:nvPr userDrawn="1">
            <p:custDataLst>
              <p:tags r:id="rId4"/>
            </p:custDataLst>
          </p:nvPr>
        </p:nvGrpSpPr>
        <p:grpSpPr>
          <a:xfrm>
            <a:off x="179512" y="195486"/>
            <a:ext cx="3966983" cy="792088"/>
            <a:chOff x="5290451" y="2371057"/>
            <a:chExt cx="4738237" cy="871327"/>
          </a:xfrm>
          <a:effectLst>
            <a:outerShdw blurRad="152400" sx="102000" sy="102000" algn="ctr" rotWithShape="0">
              <a:prstClr val="black">
                <a:alpha val="30000"/>
              </a:prstClr>
            </a:outerShdw>
          </a:effectLst>
        </p:grpSpPr>
        <p:sp>
          <p:nvSpPr>
            <p:cNvPr id="6" name="任意多边形: 形状 24"/>
            <p:cNvSpPr/>
            <p:nvPr>
              <p:custDataLst>
                <p:tags r:id="rId5"/>
              </p:custDataLst>
            </p:nvPr>
          </p:nvSpPr>
          <p:spPr>
            <a:xfrm>
              <a:off x="5290451" y="2500925"/>
              <a:ext cx="4738237" cy="625581"/>
            </a:xfrm>
            <a:custGeom>
              <a:gdLst>
                <a:gd name="connsiteX0" fmla="*/ 0 w 4738237"/>
                <a:gd name="connsiteY0" fmla="*/ 0 h 625581"/>
                <a:gd name="connsiteX1" fmla="*/ 4738237 w 4738237"/>
                <a:gd name="connsiteY1" fmla="*/ 0 h 625581"/>
                <a:gd name="connsiteX2" fmla="*/ 4738237 w 4738237"/>
                <a:gd name="connsiteY2" fmla="*/ 27400 h 625581"/>
                <a:gd name="connsiteX3" fmla="*/ 4718382 w 4738237"/>
                <a:gd name="connsiteY3" fmla="*/ 23391 h 625581"/>
                <a:gd name="connsiteX4" fmla="*/ 4648831 w 4738237"/>
                <a:gd name="connsiteY4" fmla="*/ 92942 h 625581"/>
                <a:gd name="connsiteX5" fmla="*/ 4718382 w 4738237"/>
                <a:gd name="connsiteY5" fmla="*/ 162493 h 625581"/>
                <a:gd name="connsiteX6" fmla="*/ 4738237 w 4738237"/>
                <a:gd name="connsiteY6" fmla="*/ 158484 h 625581"/>
                <a:gd name="connsiteX7" fmla="*/ 4738237 w 4738237"/>
                <a:gd name="connsiteY7" fmla="*/ 247249 h 625581"/>
                <a:gd name="connsiteX8" fmla="*/ 4718382 w 4738237"/>
                <a:gd name="connsiteY8" fmla="*/ 243240 h 625581"/>
                <a:gd name="connsiteX9" fmla="*/ 4648831 w 4738237"/>
                <a:gd name="connsiteY9" fmla="*/ 312791 h 625581"/>
                <a:gd name="connsiteX10" fmla="*/ 4718382 w 4738237"/>
                <a:gd name="connsiteY10" fmla="*/ 382342 h 625581"/>
                <a:gd name="connsiteX11" fmla="*/ 4738237 w 4738237"/>
                <a:gd name="connsiteY11" fmla="*/ 378333 h 625581"/>
                <a:gd name="connsiteX12" fmla="*/ 4738237 w 4738237"/>
                <a:gd name="connsiteY12" fmla="*/ 467096 h 625581"/>
                <a:gd name="connsiteX13" fmla="*/ 4718382 w 4738237"/>
                <a:gd name="connsiteY13" fmla="*/ 463087 h 625581"/>
                <a:gd name="connsiteX14" fmla="*/ 4648831 w 4738237"/>
                <a:gd name="connsiteY14" fmla="*/ 532638 h 625581"/>
                <a:gd name="connsiteX15" fmla="*/ 4718382 w 4738237"/>
                <a:gd name="connsiteY15" fmla="*/ 602189 h 625581"/>
                <a:gd name="connsiteX16" fmla="*/ 4738237 w 4738237"/>
                <a:gd name="connsiteY16" fmla="*/ 598180 h 625581"/>
                <a:gd name="connsiteX17" fmla="*/ 4738237 w 4738237"/>
                <a:gd name="connsiteY17" fmla="*/ 625581 h 625581"/>
                <a:gd name="connsiteX18" fmla="*/ 0 w 4738237"/>
                <a:gd name="connsiteY18" fmla="*/ 625581 h 625581"/>
                <a:gd name="connsiteX19" fmla="*/ 0 w 4738237"/>
                <a:gd name="connsiteY19" fmla="*/ 598180 h 625581"/>
                <a:gd name="connsiteX20" fmla="*/ 19855 w 4738237"/>
                <a:gd name="connsiteY20" fmla="*/ 602189 h 625581"/>
                <a:gd name="connsiteX21" fmla="*/ 89406 w 4738237"/>
                <a:gd name="connsiteY21" fmla="*/ 532638 h 625581"/>
                <a:gd name="connsiteX22" fmla="*/ 19855 w 4738237"/>
                <a:gd name="connsiteY22" fmla="*/ 463087 h 625581"/>
                <a:gd name="connsiteX23" fmla="*/ 0 w 4738237"/>
                <a:gd name="connsiteY23" fmla="*/ 467096 h 625581"/>
                <a:gd name="connsiteX24" fmla="*/ 0 w 4738237"/>
                <a:gd name="connsiteY24" fmla="*/ 378333 h 625581"/>
                <a:gd name="connsiteX25" fmla="*/ 19855 w 4738237"/>
                <a:gd name="connsiteY25" fmla="*/ 382342 h 625581"/>
                <a:gd name="connsiteX26" fmla="*/ 89406 w 4738237"/>
                <a:gd name="connsiteY26" fmla="*/ 312791 h 625581"/>
                <a:gd name="connsiteX27" fmla="*/ 19855 w 4738237"/>
                <a:gd name="connsiteY27" fmla="*/ 243240 h 625581"/>
                <a:gd name="connsiteX28" fmla="*/ 0 w 4738237"/>
                <a:gd name="connsiteY28" fmla="*/ 247249 h 625581"/>
                <a:gd name="connsiteX29" fmla="*/ 0 w 4738237"/>
                <a:gd name="connsiteY29" fmla="*/ 158484 h 625581"/>
                <a:gd name="connsiteX30" fmla="*/ 19855 w 4738237"/>
                <a:gd name="connsiteY30" fmla="*/ 162493 h 625581"/>
                <a:gd name="connsiteX31" fmla="*/ 89406 w 4738237"/>
                <a:gd name="connsiteY31" fmla="*/ 92942 h 625581"/>
                <a:gd name="connsiteX32" fmla="*/ 19855 w 4738237"/>
                <a:gd name="connsiteY32" fmla="*/ 23391 h 625581"/>
                <a:gd name="connsiteX33" fmla="*/ 0 w 4738237"/>
                <a:gd name="connsiteY33" fmla="*/ 27400 h 625581"/>
                <a:gd name="connsiteX34" fmla="*/ 0 w 4738237"/>
                <a:gd name="connsiteY34" fmla="*/ 0 h 6255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4738237" h="625581">
                  <a:moveTo>
                    <a:pt x="0" y="0"/>
                  </a:moveTo>
                  <a:lnTo>
                    <a:pt x="4738237" y="0"/>
                  </a:lnTo>
                  <a:lnTo>
                    <a:pt x="4738237" y="27400"/>
                  </a:lnTo>
                  <a:lnTo>
                    <a:pt x="4718382" y="23391"/>
                  </a:lnTo>
                  <a:cubicBezTo>
                    <a:pt x="4679970" y="23391"/>
                    <a:pt x="4648831" y="54530"/>
                    <a:pt x="4648831" y="92942"/>
                  </a:cubicBezTo>
                  <a:cubicBezTo>
                    <a:pt x="4648831" y="131354"/>
                    <a:pt x="4679970" y="162493"/>
                    <a:pt x="4718382" y="162493"/>
                  </a:cubicBezTo>
                  <a:lnTo>
                    <a:pt x="4738237" y="158484"/>
                  </a:lnTo>
                  <a:lnTo>
                    <a:pt x="4738237" y="247249"/>
                  </a:lnTo>
                  <a:lnTo>
                    <a:pt x="4718382" y="243240"/>
                  </a:lnTo>
                  <a:cubicBezTo>
                    <a:pt x="4679970" y="243240"/>
                    <a:pt x="4648831" y="274379"/>
                    <a:pt x="4648831" y="312791"/>
                  </a:cubicBezTo>
                  <a:cubicBezTo>
                    <a:pt x="4648831" y="351203"/>
                    <a:pt x="4679970" y="382342"/>
                    <a:pt x="4718382" y="382342"/>
                  </a:cubicBezTo>
                  <a:lnTo>
                    <a:pt x="4738237" y="378333"/>
                  </a:lnTo>
                  <a:lnTo>
                    <a:pt x="4738237" y="467096"/>
                  </a:lnTo>
                  <a:lnTo>
                    <a:pt x="4718382" y="463087"/>
                  </a:lnTo>
                  <a:cubicBezTo>
                    <a:pt x="4679970" y="463087"/>
                    <a:pt x="4648831" y="494226"/>
                    <a:pt x="4648831" y="532638"/>
                  </a:cubicBezTo>
                  <a:cubicBezTo>
                    <a:pt x="4648831" y="571050"/>
                    <a:pt x="4679970" y="602189"/>
                    <a:pt x="4718382" y="602189"/>
                  </a:cubicBezTo>
                  <a:lnTo>
                    <a:pt x="4738237" y="598180"/>
                  </a:lnTo>
                  <a:lnTo>
                    <a:pt x="4738237" y="625581"/>
                  </a:lnTo>
                  <a:lnTo>
                    <a:pt x="0" y="625581"/>
                  </a:lnTo>
                  <a:lnTo>
                    <a:pt x="0" y="598180"/>
                  </a:lnTo>
                  <a:lnTo>
                    <a:pt x="19855" y="602189"/>
                  </a:lnTo>
                  <a:cubicBezTo>
                    <a:pt x="58267" y="602189"/>
                    <a:pt x="89406" y="571050"/>
                    <a:pt x="89406" y="532638"/>
                  </a:cubicBezTo>
                  <a:cubicBezTo>
                    <a:pt x="89406" y="494226"/>
                    <a:pt x="58267" y="463087"/>
                    <a:pt x="19855" y="463087"/>
                  </a:cubicBezTo>
                  <a:lnTo>
                    <a:pt x="0" y="467096"/>
                  </a:lnTo>
                  <a:lnTo>
                    <a:pt x="0" y="378333"/>
                  </a:lnTo>
                  <a:lnTo>
                    <a:pt x="19855" y="382342"/>
                  </a:lnTo>
                  <a:cubicBezTo>
                    <a:pt x="58267" y="382342"/>
                    <a:pt x="89406" y="351203"/>
                    <a:pt x="89406" y="312791"/>
                  </a:cubicBezTo>
                  <a:cubicBezTo>
                    <a:pt x="89406" y="274379"/>
                    <a:pt x="58267" y="243240"/>
                    <a:pt x="19855" y="243240"/>
                  </a:cubicBezTo>
                  <a:lnTo>
                    <a:pt x="0" y="247249"/>
                  </a:lnTo>
                  <a:lnTo>
                    <a:pt x="0" y="158484"/>
                  </a:lnTo>
                  <a:lnTo>
                    <a:pt x="19855" y="162493"/>
                  </a:lnTo>
                  <a:cubicBezTo>
                    <a:pt x="58267" y="162493"/>
                    <a:pt x="89406" y="131354"/>
                    <a:pt x="89406" y="92942"/>
                  </a:cubicBezTo>
                  <a:cubicBezTo>
                    <a:pt x="89406" y="54530"/>
                    <a:pt x="58267" y="23391"/>
                    <a:pt x="19855" y="23391"/>
                  </a:cubicBezTo>
                  <a:lnTo>
                    <a:pt x="0" y="274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7F6F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  <p:grpSp>
          <p:nvGrpSpPr>
            <p:cNvPr id="4" name="组合 6"/>
            <p:cNvGrpSpPr/>
            <p:nvPr>
              <p:custDataLst>
                <p:tags r:id="rId6"/>
              </p:custDataLst>
            </p:nvPr>
          </p:nvGrpSpPr>
          <p:grpSpPr>
            <a:xfrm>
              <a:off x="5595923" y="2371057"/>
              <a:ext cx="558567" cy="871327"/>
              <a:chOff x="5595923" y="2371057"/>
              <a:chExt cx="558567" cy="871327"/>
            </a:xfrm>
          </p:grpSpPr>
          <p:sp>
            <p:nvSpPr>
              <p:cNvPr id="10" name="箭头: 五边形 32"/>
              <p:cNvSpPr/>
              <p:nvPr>
                <p:custDataLst>
                  <p:tags r:id="rId7"/>
                </p:custDataLst>
              </p:nvPr>
            </p:nvSpPr>
            <p:spPr>
              <a:xfrm rot="16200000" flipH="1">
                <a:off x="5482389" y="2570282"/>
                <a:ext cx="871326" cy="472877"/>
              </a:xfrm>
              <a:prstGeom prst="homePlate">
                <a:avLst/>
              </a:prstGeom>
              <a:solidFill>
                <a:srgbClr val="015A5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/>
              </a:p>
            </p:txBody>
          </p:sp>
          <p:sp>
            <p:nvSpPr>
              <p:cNvPr id="11" name="直角三角形 10"/>
              <p:cNvSpPr/>
              <p:nvPr>
                <p:custDataLst>
                  <p:tags r:id="rId8"/>
                </p:custDataLst>
              </p:nvPr>
            </p:nvSpPr>
            <p:spPr>
              <a:xfrm flipH="1">
                <a:off x="5595923" y="2371057"/>
                <a:ext cx="85688" cy="129869"/>
              </a:xfrm>
              <a:prstGeom prst="rtTriangle">
                <a:avLst/>
              </a:prstGeom>
              <a:solidFill>
                <a:srgbClr val="29340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/>
              </a:p>
            </p:txBody>
          </p:sp>
        </p:grpSp>
        <p:sp>
          <p:nvSpPr>
            <p:cNvPr id="8" name="文本框 7"/>
            <p:cNvSpPr txBox="1"/>
            <p:nvPr>
              <p:custDataLst>
                <p:tags r:id="rId9"/>
              </p:custDataLst>
            </p:nvPr>
          </p:nvSpPr>
          <p:spPr>
            <a:xfrm>
              <a:off x="5673842" y="2371057"/>
              <a:ext cx="472877" cy="769441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 sz="4400">
                <a:solidFill>
                  <a:schemeClr val="bg1"/>
                </a:solidFill>
                <a:latin typeface="思源黑体 CN Medium" panose="020b0600000000000000" pitchFamily="34" charset="-122"/>
                <a:ea typeface="思源黑体 CN Medium" panose="020b0600000000000000" pitchFamily="34" charset="-122"/>
              </a:endParaRPr>
            </a:p>
          </p:txBody>
        </p:sp>
        <p:sp>
          <p:nvSpPr>
            <p:cNvPr id="9" name="文本框 8"/>
            <p:cNvSpPr txBox="1"/>
            <p:nvPr>
              <p:custDataLst>
                <p:tags r:id="rId10"/>
              </p:custDataLst>
            </p:nvPr>
          </p:nvSpPr>
          <p:spPr>
            <a:xfrm>
              <a:off x="6445905" y="2509247"/>
              <a:ext cx="3292000" cy="646331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 sz="3600">
                <a:solidFill>
                  <a:srgbClr val="29340E"/>
                </a:solidFill>
                <a:latin typeface="思源黑体 CN Medium" panose="020b0600000000000000" pitchFamily="34" charset="-122"/>
                <a:ea typeface="思源黑体 CN Medium" panose="020b0600000000000000" pitchFamily="34" charset="-122"/>
              </a:endParaRPr>
            </a:p>
          </p:txBody>
        </p:sp>
      </p:grpSp>
    </p:spTree>
  </p:cSld>
  <p:clrMapOvr>
    <a:masterClrMapping/>
  </p:clrMapOvr>
  <p:transition spd="slow">
    <p:fad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tags" Target="../tags/tag107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9"/>
          </p:custDataLst>
        </p:nvPr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image" Target="../media/image7.png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hyperlink" Target="&#20256;&#35760;%20&#23567;&#30693;&#35782;.mp4" TargetMode="External" /><Relationship Id="rId23" Type="http://schemas.openxmlformats.org/officeDocument/2006/relationships/tags" Target="../tags/tag151.xml" /><Relationship Id="rId24" Type="http://schemas.openxmlformats.org/officeDocument/2006/relationships/image" Target="../media/image3.png" /><Relationship Id="rId25" Type="http://schemas.openxmlformats.org/officeDocument/2006/relationships/tags" Target="../tags/tag152.xml" /><Relationship Id="rId26" Type="http://schemas.openxmlformats.org/officeDocument/2006/relationships/tags" Target="../tags/tag153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image" Target="../media/image8.jpeg" /><Relationship Id="rId6" Type="http://schemas.openxmlformats.org/officeDocument/2006/relationships/tags" Target="../tags/tag15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8.xml" /><Relationship Id="rId20" Type="http://schemas.openxmlformats.org/officeDocument/2006/relationships/tags" Target="../tags/tag175.xml" /><Relationship Id="rId21" Type="http://schemas.openxmlformats.org/officeDocument/2006/relationships/image" Target="../media/image10.png" /><Relationship Id="rId22" Type="http://schemas.openxmlformats.org/officeDocument/2006/relationships/tags" Target="../tags/tag176.xml" /><Relationship Id="rId3" Type="http://schemas.openxmlformats.org/officeDocument/2006/relationships/image" Target="../media/image9.jpeg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image" Target="../media/image10.png" /><Relationship Id="rId18" Type="http://schemas.openxmlformats.org/officeDocument/2006/relationships/tags" Target="../tags/tag191.xml" /><Relationship Id="rId2" Type="http://schemas.openxmlformats.org/officeDocument/2006/relationships/tags" Target="../tags/tag177.xml" /><Relationship Id="rId3" Type="http://schemas.openxmlformats.org/officeDocument/2006/relationships/image" Target="../media/image9.jpeg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2" Type="http://schemas.openxmlformats.org/officeDocument/2006/relationships/tags" Target="../tags/tag192.xml" /><Relationship Id="rId3" Type="http://schemas.openxmlformats.org/officeDocument/2006/relationships/image" Target="../media/image9.jpeg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image" Target="../media/image1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9.xml" /><Relationship Id="rId20" Type="http://schemas.openxmlformats.org/officeDocument/2006/relationships/image" Target="../media/image12.png" /><Relationship Id="rId21" Type="http://schemas.openxmlformats.org/officeDocument/2006/relationships/tags" Target="../tags/tag216.xml" /><Relationship Id="rId22" Type="http://schemas.openxmlformats.org/officeDocument/2006/relationships/image" Target="../media/image13.png" /><Relationship Id="rId23" Type="http://schemas.openxmlformats.org/officeDocument/2006/relationships/tags" Target="../tags/tag217.xml" /><Relationship Id="rId3" Type="http://schemas.openxmlformats.org/officeDocument/2006/relationships/image" Target="../media/image11.jpeg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2" Type="http://schemas.openxmlformats.org/officeDocument/2006/relationships/tags" Target="../tags/tag218.xml" /><Relationship Id="rId3" Type="http://schemas.openxmlformats.org/officeDocument/2006/relationships/image" Target="../media/image14.png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2" Type="http://schemas.openxmlformats.org/officeDocument/2006/relationships/tags" Target="../tags/tag246.xml" /><Relationship Id="rId3" Type="http://schemas.openxmlformats.org/officeDocument/2006/relationships/image" Target="../media/image15.png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hyperlink" Target="https://d.book118.com/7960231441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MH_Entry_1"/>
          <p:cNvSpPr/>
          <p:nvPr>
            <p:custDataLst>
              <p:tags r:id="rId4"/>
            </p:custDataLst>
          </p:nvPr>
        </p:nvSpPr>
        <p:spPr>
          <a:xfrm>
            <a:off x="4404995" y="1789688"/>
            <a:ext cx="2351088" cy="307777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anchor="ctr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913765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zh-CN" sz="2000" b="1">
              <a:solidFill>
                <a:srgbClr val="394843"/>
              </a:solidFill>
              <a:latin typeface="楷体" panose="02010609060101010101" pitchFamily="49" charset="-122"/>
              <a:ea typeface="楷体" panose="02010609060101010101" pitchFamily="49" charset="-122"/>
              <a:cs typeface="方正隶变_GBK" panose="02010600030101010101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137160" y="127055"/>
            <a:ext cx="2769326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/>
            <a:r>
              <a:rPr lang="zh-CN" altLang="en-US" sz="2400" b="1" smtClean="0">
                <a:latin typeface="楷体" panose="02010609060101010101" pitchFamily="49" charset="-122"/>
                <a:ea typeface="楷体" panose="02010609060101010101" pitchFamily="49" charset="-122"/>
              </a:rPr>
              <a:t>七年级语文下册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4490720" y="914083"/>
            <a:ext cx="2789238" cy="27876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1527175" y="991235"/>
            <a:ext cx="6089650" cy="226504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</a:endParaRPr>
          </a:p>
        </p:txBody>
      </p:sp>
      <p:sp>
        <p:nvSpPr>
          <p:cNvPr id="13" name="文本框 22"/>
          <p:cNvSpPr txBox="1"/>
          <p:nvPr>
            <p:custDataLst>
              <p:tags r:id="rId9"/>
            </p:custDataLst>
          </p:nvPr>
        </p:nvSpPr>
        <p:spPr>
          <a:xfrm>
            <a:off x="1527312" y="1845390"/>
            <a:ext cx="6089374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《春夜洛城闻笛》</a:t>
            </a:r>
            <a:endParaRPr lang="zh-CN" altLang="en-US" sz="66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cxnSp>
        <p:nvCxnSpPr>
          <p:cNvPr id="14" name="直接连接符 13"/>
          <p:cNvCxnSpPr/>
          <p:nvPr>
            <p:custDataLst>
              <p:tags r:id="rId10"/>
            </p:custDataLst>
          </p:nvPr>
        </p:nvCxnSpPr>
        <p:spPr>
          <a:xfrm>
            <a:off x="2054083" y="2996614"/>
            <a:ext cx="50292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>
            <p:custDataLst>
              <p:tags r:id="rId11"/>
            </p:custDataLst>
          </p:nvPr>
        </p:nvCxnSpPr>
        <p:spPr>
          <a:xfrm flipV="1">
            <a:off x="2054083" y="1775048"/>
            <a:ext cx="5029200" cy="1461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文本框 3"/>
          <p:cNvSpPr txBox="1"/>
          <p:nvPr>
            <p:custDataLst>
              <p:tags r:id="rId12"/>
            </p:custDataLst>
          </p:nvPr>
        </p:nvSpPr>
        <p:spPr>
          <a:xfrm>
            <a:off x="1381125" y="1278890"/>
            <a:ext cx="6375400" cy="3987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2000">
                <a:latin typeface="微软雅黑 Light" panose="020b0502040204020203" pitchFamily="34" charset="-122"/>
                <a:ea typeface="微软雅黑 Light" panose="020b0502040204020203" pitchFamily="34" charset="-122"/>
                <a:cs typeface="+mn-ea"/>
              </a:rPr>
              <a:t>部编</a:t>
            </a:r>
            <a:r>
              <a:rPr lang="zh-CN" altLang="en-US" sz="2000" smtClean="0">
                <a:latin typeface="微软雅黑 Light" panose="020b0502040204020203" pitchFamily="34" charset="-122"/>
                <a:ea typeface="微软雅黑 Light" panose="020b0502040204020203" pitchFamily="34" charset="-122"/>
                <a:cs typeface="+mn-ea"/>
              </a:rPr>
              <a:t>版</a:t>
            </a:r>
            <a:r>
              <a:rPr lang="en-US" altLang="zh-CN" sz="2000">
                <a:latin typeface="微软雅黑 Light" panose="020b0502040204020203" pitchFamily="34" charset="-122"/>
                <a:ea typeface="微软雅黑 Light" panose="020b0502040204020203" pitchFamily="34" charset="-122"/>
                <a:cs typeface="+mn-ea"/>
                <a:sym typeface="+mn-ea"/>
              </a:rPr>
              <a:t>·</a:t>
            </a:r>
            <a:r>
              <a:rPr lang="zh-CN" altLang="en-US" sz="2000">
                <a:latin typeface="微软雅黑 Light" panose="020b0502040204020203" pitchFamily="34" charset="-122"/>
                <a:ea typeface="微软雅黑 Light" panose="020b0502040204020203" pitchFamily="34" charset="-122"/>
                <a:cs typeface="+mn-ea"/>
                <a:sym typeface="+mn-ea"/>
              </a:rPr>
              <a:t>语文</a:t>
            </a:r>
            <a:r>
              <a:rPr lang="en-US" altLang="zh-CN" sz="2000">
                <a:latin typeface="微软雅黑 Light" panose="020b0502040204020203" pitchFamily="34" charset="-122"/>
                <a:ea typeface="微软雅黑 Light" panose="020b0502040204020203" pitchFamily="34" charset="-122"/>
                <a:cs typeface="+mn-ea"/>
              </a:rPr>
              <a:t>·</a:t>
            </a:r>
            <a:r>
              <a:rPr lang="zh-CN" altLang="en-US" sz="2000">
                <a:latin typeface="微软雅黑 Light" panose="020b0502040204020203" pitchFamily="34" charset="-122"/>
                <a:ea typeface="微软雅黑 Light" panose="020b0502040204020203" pitchFamily="34" charset="-122"/>
                <a:cs typeface="+mn-ea"/>
              </a:rPr>
              <a:t>七</a:t>
            </a:r>
            <a:r>
              <a:rPr lang="zh-CN" altLang="en-US" sz="2000">
                <a:solidFill>
                  <a:srgbClr val="FF0000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  <a:cs typeface="+mn-ea"/>
              </a:rPr>
              <a:t>下</a:t>
            </a:r>
            <a:r>
              <a:rPr lang="en-US" altLang="zh-CN" sz="2000">
                <a:latin typeface="微软雅黑 Light" panose="020b0502040204020203" pitchFamily="34" charset="-122"/>
                <a:ea typeface="微软雅黑 Light" panose="020b0502040204020203" pitchFamily="34" charset="-122"/>
                <a:cs typeface="+mn-ea"/>
              </a:rPr>
              <a:t>·</a:t>
            </a:r>
            <a:r>
              <a:rPr lang="zh-CN" altLang="en-US" sz="2000">
                <a:latin typeface="微软雅黑 Light" panose="020b0502040204020203" pitchFamily="34" charset="-122"/>
                <a:ea typeface="微软雅黑 Light" panose="020b0502040204020203" pitchFamily="34" charset="-122"/>
                <a:cs typeface="+mn-ea"/>
              </a:rPr>
              <a:t>第三单元</a:t>
            </a:r>
            <a:r>
              <a:rPr lang="en-US" altLang="zh-CN" sz="2000">
                <a:latin typeface="微软雅黑 Light" panose="020b0502040204020203" pitchFamily="34" charset="-122"/>
                <a:ea typeface="微软雅黑 Light" panose="020b0502040204020203" pitchFamily="34" charset="-122"/>
                <a:cs typeface="+mn-ea"/>
              </a:rPr>
              <a:t>·</a:t>
            </a:r>
            <a:r>
              <a:rPr lang="zh-CN" altLang="en-US" sz="2000">
                <a:solidFill>
                  <a:srgbClr val="FF0000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  <a:cs typeface="+mn-ea"/>
              </a:rPr>
              <a:t>课外古诗词诵读</a:t>
            </a:r>
            <a:endParaRPr lang="zh-CN" altLang="en-US" sz="2000">
              <a:solidFill>
                <a:srgbClr val="FF0000"/>
              </a:solidFill>
              <a:latin typeface="微软雅黑 Light" panose="020b0502040204020203" pitchFamily="34" charset="-122"/>
              <a:ea typeface="微软雅黑 Light" panose="020b0502040204020203" pitchFamily="34" charset="-122"/>
              <a:cs typeface="+mn-ea"/>
            </a:endParaRPr>
          </a:p>
        </p:txBody>
      </p:sp>
    </p:spTree>
  </p:cSld>
  <p:clrMapOvr>
    <a:masterClrMapping/>
  </p:clrMapOvr>
  <p:transition spd="slow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113" name="组合 112"/>
          <p:cNvGrpSpPr/>
          <p:nvPr>
            <p:custDataLst>
              <p:tags r:id="rId4"/>
            </p:custDataLst>
          </p:nvPr>
        </p:nvGrpSpPr>
        <p:grpSpPr>
          <a:xfrm>
            <a:off x="2862263" y="1069040"/>
            <a:ext cx="1905000" cy="3718114"/>
            <a:chOff x="2732000" y="1131590"/>
            <a:chExt cx="1848096" cy="3661035"/>
          </a:xfrm>
        </p:grpSpPr>
        <p:sp>
          <p:nvSpPr>
            <p:cNvPr id="114" name="矩形 10"/>
            <p:cNvSpPr/>
            <p:nvPr>
              <p:custDataLst>
                <p:tags r:id="rId5"/>
              </p:custDataLst>
            </p:nvPr>
          </p:nvSpPr>
          <p:spPr>
            <a:xfrm>
              <a:off x="2774868" y="1310990"/>
              <a:ext cx="1805228" cy="3481635"/>
            </a:xfrm>
            <a:custGeom>
              <a:rect l="l" t="t" r="r" b="b"/>
              <a:pathLst>
                <a:path w="1805485" h="3831888">
                  <a:moveTo>
                    <a:pt x="356599" y="0"/>
                  </a:moveTo>
                  <a:lnTo>
                    <a:pt x="1346159" y="0"/>
                  </a:lnTo>
                  <a:cubicBezTo>
                    <a:pt x="1599838" y="0"/>
                    <a:pt x="1805485" y="205647"/>
                    <a:pt x="1805485" y="459326"/>
                  </a:cubicBezTo>
                  <a:lnTo>
                    <a:pt x="1805485" y="3393102"/>
                  </a:lnTo>
                  <a:lnTo>
                    <a:pt x="1800501" y="3435067"/>
                  </a:lnTo>
                  <a:lnTo>
                    <a:pt x="1800501" y="3831888"/>
                  </a:lnTo>
                  <a:lnTo>
                    <a:pt x="1627218" y="3831888"/>
                  </a:lnTo>
                  <a:lnTo>
                    <a:pt x="1627218" y="3753502"/>
                  </a:lnTo>
                  <a:cubicBezTo>
                    <a:pt x="1626065" y="3755174"/>
                    <a:pt x="1624522" y="3756334"/>
                    <a:pt x="1622971" y="3757483"/>
                  </a:cubicBezTo>
                  <a:lnTo>
                    <a:pt x="1627218" y="3715351"/>
                  </a:lnTo>
                  <a:lnTo>
                    <a:pt x="1627218" y="3032067"/>
                  </a:lnTo>
                  <a:lnTo>
                    <a:pt x="1628401" y="3032067"/>
                  </a:lnTo>
                  <a:lnTo>
                    <a:pt x="1628401" y="487271"/>
                  </a:lnTo>
                  <a:cubicBezTo>
                    <a:pt x="1628401" y="311621"/>
                    <a:pt x="1486009" y="169229"/>
                    <a:pt x="1310359" y="169229"/>
                  </a:cubicBezTo>
                  <a:lnTo>
                    <a:pt x="38231" y="169229"/>
                  </a:lnTo>
                  <a:cubicBezTo>
                    <a:pt x="25228" y="169229"/>
                    <a:pt x="12407" y="170009"/>
                    <a:pt x="0" y="173083"/>
                  </a:cubicBezTo>
                  <a:cubicBezTo>
                    <a:pt x="82574" y="67041"/>
                    <a:pt x="211757" y="0"/>
                    <a:pt x="356599" y="0"/>
                  </a:cubicBezTo>
                  <a:close/>
                </a:path>
              </a:pathLst>
            </a:custGeom>
            <a:solidFill>
              <a:srgbClr val="81C4D4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91440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kern="0">
                <a:solidFill>
                  <a:sysClr val="window" lastClr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19477" name="组合 114"/>
            <p:cNvGrpSpPr/>
            <p:nvPr>
              <p:custDataLst>
                <p:tags r:id="rId6"/>
              </p:custDataLst>
            </p:nvPr>
          </p:nvGrpSpPr>
          <p:grpSpPr>
            <a:xfrm>
              <a:off x="2732000" y="1131590"/>
              <a:ext cx="438655" cy="523220"/>
              <a:chOff x="2732000" y="1118338"/>
              <a:chExt cx="438655" cy="523220"/>
            </a:xfrm>
          </p:grpSpPr>
          <p:sp>
            <p:nvSpPr>
              <p:cNvPr id="116" name="椭圆 115"/>
              <p:cNvSpPr/>
              <p:nvPr>
                <p:custDataLst>
                  <p:tags r:id="rId7"/>
                </p:custDataLst>
              </p:nvPr>
            </p:nvSpPr>
            <p:spPr>
              <a:xfrm>
                <a:off x="2732000" y="1158028"/>
                <a:ext cx="438208" cy="439771"/>
              </a:xfrm>
              <a:prstGeom prst="ellipse">
                <a:avLst/>
              </a:prstGeom>
              <a:solidFill>
                <a:srgbClr val="81C4D4"/>
              </a:solidFill>
              <a:ln w="25400" cap="flat" cmpd="sng" algn="ctr">
                <a:solidFill>
                  <a:srgbClr val="81C4D4"/>
                </a:solidFill>
                <a:prstDash val="solid"/>
              </a:ln>
              <a:effectLst/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14400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kern="0">
                  <a:solidFill>
                    <a:sysClr val="window" lastClr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17" name="TextBox 6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2758991" y="1118338"/>
                <a:ext cx="404867" cy="523914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defTabSz="914400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 altLang="zh-CN" sz="2800" b="1" kern="0">
                    <a:solidFill>
                      <a:sysClr val="window" lastClr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itchFamily="34" charset="0"/>
                  </a:rPr>
                  <a:t>1</a:t>
                </a:r>
                <a:endParaRPr lang="zh-CN" altLang="en-US" sz="2800" b="1" kern="0">
                  <a:solidFill>
                    <a:sysClr val="window" lastClr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endParaRPr>
              </a:p>
            </p:txBody>
          </p:sp>
        </p:grpSp>
      </p:grpSp>
      <p:grpSp>
        <p:nvGrpSpPr>
          <p:cNvPr id="118" name="组合 117"/>
          <p:cNvGrpSpPr/>
          <p:nvPr>
            <p:custDataLst>
              <p:tags r:id="rId9"/>
            </p:custDataLst>
          </p:nvPr>
        </p:nvGrpSpPr>
        <p:grpSpPr>
          <a:xfrm>
            <a:off x="4600548" y="1478947"/>
            <a:ext cx="2034376" cy="3308208"/>
            <a:chOff x="4422475" y="1539512"/>
            <a:chExt cx="3032554" cy="3308254"/>
          </a:xfrm>
        </p:grpSpPr>
        <p:sp>
          <p:nvSpPr>
            <p:cNvPr id="119" name="圆角矩形 1"/>
            <p:cNvSpPr/>
            <p:nvPr>
              <p:custDataLst>
                <p:tags r:id="rId10"/>
              </p:custDataLst>
            </p:nvPr>
          </p:nvSpPr>
          <p:spPr>
            <a:xfrm flipH="1">
              <a:off x="4422475" y="1743029"/>
              <a:ext cx="2538297" cy="3104737"/>
            </a:xfrm>
            <a:custGeom>
              <a:rect l="l" t="t" r="r" b="b"/>
              <a:pathLst>
                <a:path w="1805485" h="3399841">
                  <a:moveTo>
                    <a:pt x="1346159" y="0"/>
                  </a:moveTo>
                  <a:lnTo>
                    <a:pt x="356599" y="0"/>
                  </a:lnTo>
                  <a:cubicBezTo>
                    <a:pt x="211757" y="0"/>
                    <a:pt x="82574" y="67041"/>
                    <a:pt x="0" y="173083"/>
                  </a:cubicBezTo>
                  <a:cubicBezTo>
                    <a:pt x="12407" y="170009"/>
                    <a:pt x="25228" y="169229"/>
                    <a:pt x="38231" y="169229"/>
                  </a:cubicBezTo>
                  <a:lnTo>
                    <a:pt x="1310359" y="169229"/>
                  </a:lnTo>
                  <a:cubicBezTo>
                    <a:pt x="1486009" y="169229"/>
                    <a:pt x="1628401" y="311621"/>
                    <a:pt x="1628401" y="487271"/>
                  </a:cubicBezTo>
                  <a:lnTo>
                    <a:pt x="1628401" y="3399841"/>
                  </a:lnTo>
                  <a:lnTo>
                    <a:pt x="1804685" y="3399841"/>
                  </a:lnTo>
                  <a:lnTo>
                    <a:pt x="1805485" y="3393102"/>
                  </a:lnTo>
                  <a:lnTo>
                    <a:pt x="1805485" y="459326"/>
                  </a:lnTo>
                  <a:cubicBezTo>
                    <a:pt x="1805485" y="205647"/>
                    <a:pt x="1599838" y="0"/>
                    <a:pt x="1346159" y="0"/>
                  </a:cubicBezTo>
                  <a:close/>
                </a:path>
              </a:pathLst>
            </a:custGeom>
            <a:solidFill>
              <a:srgbClr val="F3C81A"/>
            </a:solidFill>
            <a:ln w="25400" cap="flat" cmpd="sng" algn="ctr">
              <a:solidFill>
                <a:srgbClr val="F3C81A"/>
              </a:solidFill>
              <a:prstDash val="solid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91440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kern="0">
                <a:solidFill>
                  <a:sysClr val="window" lastClr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19473" name="组合 119"/>
            <p:cNvGrpSpPr/>
            <p:nvPr>
              <p:custDataLst>
                <p:tags r:id="rId11"/>
              </p:custDataLst>
            </p:nvPr>
          </p:nvGrpSpPr>
          <p:grpSpPr>
            <a:xfrm>
              <a:off x="6446469" y="1539512"/>
              <a:ext cx="1008560" cy="523882"/>
              <a:chOff x="6446469" y="1539512"/>
              <a:chExt cx="1008560" cy="523882"/>
            </a:xfrm>
          </p:grpSpPr>
          <p:sp>
            <p:nvSpPr>
              <p:cNvPr id="121" name="椭圆 120"/>
              <p:cNvSpPr/>
              <p:nvPr>
                <p:custDataLst>
                  <p:tags r:id="rId12"/>
                </p:custDataLst>
              </p:nvPr>
            </p:nvSpPr>
            <p:spPr>
              <a:xfrm flipH="1">
                <a:off x="6591338" y="1596975"/>
                <a:ext cx="657594" cy="439744"/>
              </a:xfrm>
              <a:prstGeom prst="ellipse">
                <a:avLst/>
              </a:prstGeom>
              <a:solidFill>
                <a:srgbClr val="F3C81A"/>
              </a:solidFill>
              <a:ln w="25400" cap="flat" cmpd="sng" algn="ctr">
                <a:solidFill>
                  <a:srgbClr val="F3C81A"/>
                </a:solidFill>
                <a:prstDash val="solid"/>
              </a:ln>
              <a:effectLst/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14400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kern="0">
                  <a:solidFill>
                    <a:sysClr val="window" lastClr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22" name="TextBox 12"/>
              <p:cNvSpPr txBox="1"/>
              <p:nvPr>
                <p:custDataLst>
                  <p:tags r:id="rId13"/>
                </p:custDataLst>
              </p:nvPr>
            </p:nvSpPr>
            <p:spPr>
              <a:xfrm>
                <a:off x="6446469" y="1539512"/>
                <a:ext cx="1008560" cy="52388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defTabSz="914400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 altLang="zh-CN" sz="2800" b="1" kern="0" smtClean="0">
                    <a:solidFill>
                      <a:sysClr val="window" lastClr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itchFamily="34" charset="0"/>
                  </a:rPr>
                  <a:t> 2</a:t>
                </a:r>
                <a:endParaRPr lang="zh-CN" altLang="en-US" sz="2800" b="1" kern="0">
                  <a:solidFill>
                    <a:sysClr val="window" lastClr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endParaRPr>
              </a:p>
            </p:txBody>
          </p:sp>
        </p:grpSp>
      </p:grpSp>
      <p:grpSp>
        <p:nvGrpSpPr>
          <p:cNvPr id="123" name="组合 122"/>
          <p:cNvGrpSpPr/>
          <p:nvPr>
            <p:custDataLst>
              <p:tags r:id="rId14"/>
            </p:custDataLst>
          </p:nvPr>
        </p:nvGrpSpPr>
        <p:grpSpPr>
          <a:xfrm>
            <a:off x="2660946" y="2669243"/>
            <a:ext cx="2106317" cy="2117911"/>
            <a:chOff x="2732000" y="2955574"/>
            <a:chExt cx="1848096" cy="1872818"/>
          </a:xfrm>
        </p:grpSpPr>
        <p:sp>
          <p:nvSpPr>
            <p:cNvPr id="124" name="圆角矩形 1"/>
            <p:cNvSpPr/>
            <p:nvPr>
              <p:custDataLst>
                <p:tags r:id="rId15"/>
              </p:custDataLst>
            </p:nvPr>
          </p:nvSpPr>
          <p:spPr>
            <a:xfrm>
              <a:off x="2774868" y="3111204"/>
              <a:ext cx="1805228" cy="1717188"/>
            </a:xfrm>
            <a:custGeom>
              <a:rect l="l" t="t" r="r" b="b"/>
              <a:pathLst>
                <a:path w="1805485" h="2031687">
                  <a:moveTo>
                    <a:pt x="356599" y="0"/>
                  </a:moveTo>
                  <a:lnTo>
                    <a:pt x="1346159" y="0"/>
                  </a:lnTo>
                  <a:cubicBezTo>
                    <a:pt x="1599838" y="0"/>
                    <a:pt x="1805485" y="205647"/>
                    <a:pt x="1805485" y="459326"/>
                  </a:cubicBezTo>
                  <a:lnTo>
                    <a:pt x="1805485" y="2031689"/>
                  </a:lnTo>
                  <a:lnTo>
                    <a:pt x="1628401" y="2031689"/>
                  </a:lnTo>
                  <a:lnTo>
                    <a:pt x="1628401" y="487271"/>
                  </a:lnTo>
                  <a:cubicBezTo>
                    <a:pt x="1628401" y="311621"/>
                    <a:pt x="1486009" y="169229"/>
                    <a:pt x="1310359" y="169229"/>
                  </a:cubicBezTo>
                  <a:lnTo>
                    <a:pt x="38231" y="169229"/>
                  </a:lnTo>
                  <a:cubicBezTo>
                    <a:pt x="25228" y="169229"/>
                    <a:pt x="12407" y="170009"/>
                    <a:pt x="0" y="173083"/>
                  </a:cubicBezTo>
                  <a:cubicBezTo>
                    <a:pt x="82574" y="67041"/>
                    <a:pt x="211757" y="0"/>
                    <a:pt x="356599" y="0"/>
                  </a:cubicBezTo>
                  <a:close/>
                </a:path>
              </a:pathLst>
            </a:custGeom>
            <a:solidFill>
              <a:srgbClr val="E71F11"/>
            </a:solidFill>
            <a:ln w="25400" cap="flat" cmpd="sng" algn="ctr">
              <a:noFill/>
              <a:prstDash val="solid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91440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kern="0">
                <a:solidFill>
                  <a:sysClr val="window" lastClr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19469" name="组合 124"/>
            <p:cNvGrpSpPr/>
            <p:nvPr>
              <p:custDataLst>
                <p:tags r:id="rId16"/>
              </p:custDataLst>
            </p:nvPr>
          </p:nvGrpSpPr>
          <p:grpSpPr>
            <a:xfrm>
              <a:off x="2732000" y="2955574"/>
              <a:ext cx="438208" cy="523951"/>
              <a:chOff x="2732000" y="1136696"/>
              <a:chExt cx="438208" cy="523951"/>
            </a:xfrm>
          </p:grpSpPr>
          <p:sp>
            <p:nvSpPr>
              <p:cNvPr id="126" name="椭圆 125"/>
              <p:cNvSpPr/>
              <p:nvPr>
                <p:custDataLst>
                  <p:tags r:id="rId17"/>
                </p:custDataLst>
              </p:nvPr>
            </p:nvSpPr>
            <p:spPr>
              <a:xfrm>
                <a:off x="2732000" y="1158956"/>
                <a:ext cx="438208" cy="438214"/>
              </a:xfrm>
              <a:prstGeom prst="ellipse">
                <a:avLst/>
              </a:prstGeom>
              <a:solidFill>
                <a:srgbClr val="E71F11"/>
              </a:solidFill>
              <a:ln w="25400" cap="flat" cmpd="sng" algn="ctr">
                <a:solidFill>
                  <a:srgbClr val="E71F11"/>
                </a:solidFill>
                <a:prstDash val="solid"/>
              </a:ln>
              <a:effectLst/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14400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kern="0">
                  <a:solidFill>
                    <a:sysClr val="window" lastClr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27" name="TextBox 17"/>
              <p:cNvSpPr txBox="1"/>
              <p:nvPr>
                <p:custDataLst>
                  <p:tags r:id="rId18"/>
                </p:custDataLst>
              </p:nvPr>
            </p:nvSpPr>
            <p:spPr>
              <a:xfrm>
                <a:off x="2764890" y="1136696"/>
                <a:ext cx="404867" cy="523951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defTabSz="914400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 altLang="zh-CN" sz="2800" b="1" kern="0">
                    <a:solidFill>
                      <a:sysClr val="window" lastClr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itchFamily="34" charset="0"/>
                  </a:rPr>
                  <a:t>3</a:t>
                </a:r>
                <a:endParaRPr lang="zh-CN" altLang="en-US" sz="2800" b="1" kern="0">
                  <a:solidFill>
                    <a:sysClr val="window" lastClr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endParaRPr>
              </a:p>
            </p:txBody>
          </p:sp>
        </p:grpSp>
      </p:grpSp>
      <p:sp>
        <p:nvSpPr>
          <p:cNvPr id="133" name="TextBox 23"/>
          <p:cNvSpPr txBox="1"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581220" y="1555443"/>
            <a:ext cx="3917980" cy="1383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508000"/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了解李白在诗歌史上的地位为以后学习李白的诗歌奠定基础。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37" name="TextBox 27"/>
          <p:cNvSpPr txBox="1"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4837430" y="2106930"/>
            <a:ext cx="3639820" cy="1383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508000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理解诗文通过意象表达思想感情的写法，能够背诵诗文。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6" name="TextBox 29">
            <a:hlinkClick r:id="rId22" action="ppaction://hlinkfile"/>
          </p:cNvPr>
          <p:cNvSpPr txBox="1"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814070" y="3403600"/>
            <a:ext cx="3451860" cy="95313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品味诗歌思乡怀亲的主旨。</a:t>
            </a:r>
            <a:endParaRPr lang="zh-CN" altLang="en-US" sz="28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21" name="组合 20"/>
          <p:cNvGrpSpPr/>
          <p:nvPr>
            <p:custDataLst>
              <p:tags r:id="rId23"/>
            </p:custDataLst>
          </p:nvPr>
        </p:nvGrpSpPr>
        <p:grpSpPr>
          <a:xfrm>
            <a:off x="1312863" y="341313"/>
            <a:ext cx="2344737" cy="584775"/>
            <a:chOff x="1312863" y="341313"/>
            <a:chExt cx="2344737" cy="584775"/>
          </a:xfrm>
        </p:grpSpPr>
        <p:pic>
          <p:nvPicPr>
            <p:cNvPr id="22" name="图片 21"/>
            <p:cNvPicPr>
              <a:picLocks noChangeAspect="1"/>
            </p:cNvPicPr>
            <p:nvPr>
              <p:custDataLst>
                <p:tags r:id="rId25"/>
              </p:custDataLst>
            </p:nvPr>
          </p:nvPicPr>
          <p:blipFill>
            <a:blip r:embed="rId24"/>
            <a:stretch>
              <a:fillRect/>
            </a:stretch>
          </p:blipFill>
          <p:spPr>
            <a:xfrm>
              <a:off x="1312863" y="433388"/>
              <a:ext cx="2344737" cy="47942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24" name="文本框 2"/>
            <p:cNvSpPr txBox="1">
              <a:spLocks noChangeArrowheads="1"/>
            </p:cNvSpPr>
            <p:nvPr>
              <p:custDataLst>
                <p:tags r:id="rId26"/>
              </p:custDataLst>
            </p:nvPr>
          </p:nvSpPr>
          <p:spPr bwMode="auto">
            <a:xfrm>
              <a:off x="1589088" y="341313"/>
              <a:ext cx="1832553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lvl="1" indent="-28575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lvl="5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lvl="6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lvl="7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lvl="8" indent="-22860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32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rPr>
                <a:t>课程导引</a:t>
              </a:r>
              <a:endParaRPr lang="zh-CN" altLang="en-US" sz="3200" b="1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2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1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" grpId="0"/>
      <p:bldP spid="137" grpId="0"/>
      <p:bldP spid="3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468755" y="382905"/>
            <a:ext cx="161290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zh-CN" sz="2800" b="1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走近作者</a:t>
            </a:r>
            <a:endParaRPr lang="zh-CN" altLang="zh-CN" sz="2800" b="1">
              <a:solidFill>
                <a:schemeClr val="bg1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550658" y="1401376"/>
            <a:ext cx="5530215" cy="299974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700" b="1" smtClean="0"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zh-CN" altLang="en-US" sz="2700" b="1" smtClean="0">
                <a:latin typeface="楷体" panose="02010609060101010101" pitchFamily="49" charset="-122"/>
                <a:ea typeface="楷体" panose="02010609060101010101" pitchFamily="49" charset="-122"/>
              </a:rPr>
              <a:t>李白，字太白。号青莲居士，又</a:t>
            </a:r>
            <a:endParaRPr lang="en-US" altLang="zh-CN" sz="27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700" b="1" smtClean="0">
                <a:latin typeface="楷体" panose="02010609060101010101" pitchFamily="49" charset="-122"/>
                <a:ea typeface="楷体" panose="02010609060101010101" pitchFamily="49" charset="-122"/>
              </a:rPr>
              <a:t>号“谪仙人”，是唐代伟大的浪</a:t>
            </a:r>
            <a:endParaRPr lang="en-US" altLang="zh-CN" sz="27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700" b="1" smtClean="0">
                <a:latin typeface="楷体" panose="02010609060101010101" pitchFamily="49" charset="-122"/>
                <a:ea typeface="楷体" panose="02010609060101010101" pitchFamily="49" charset="-122"/>
              </a:rPr>
              <a:t>漫主义诗人被后人誉为“诗仙”。</a:t>
            </a:r>
            <a:endParaRPr lang="en-US" altLang="zh-CN" sz="27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700" b="1" smtClean="0">
                <a:latin typeface="楷体" panose="02010609060101010101" pitchFamily="49" charset="-122"/>
                <a:ea typeface="楷体" panose="02010609060101010101" pitchFamily="49" charset="-122"/>
              </a:rPr>
              <a:t>与杜甫并称“李杜”。爱饮酒作</a:t>
            </a:r>
            <a:endParaRPr lang="en-US" altLang="zh-CN" sz="27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700" b="1" smtClean="0">
                <a:latin typeface="楷体" panose="02010609060101010101" pitchFamily="49" charset="-122"/>
                <a:ea typeface="楷体" panose="02010609060101010101" pitchFamily="49" charset="-122"/>
              </a:rPr>
              <a:t>诗，喜交友。其诗风雄奇飘逸，</a:t>
            </a:r>
            <a:endParaRPr lang="en-US" altLang="zh-CN" sz="27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700" b="1" smtClean="0">
                <a:latin typeface="楷体" panose="02010609060101010101" pitchFamily="49" charset="-122"/>
                <a:ea typeface="楷体" panose="02010609060101010101" pitchFamily="49" charset="-122"/>
              </a:rPr>
              <a:t>艺术成就极高。其诗歌对后世产</a:t>
            </a:r>
            <a:endParaRPr lang="en-US" altLang="zh-CN" sz="27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700" b="1" smtClean="0">
                <a:latin typeface="楷体" panose="02010609060101010101" pitchFamily="49" charset="-122"/>
                <a:ea typeface="楷体" panose="02010609060101010101" pitchFamily="49" charset="-122"/>
              </a:rPr>
              <a:t>生了极为深远的影响。</a:t>
            </a:r>
            <a:endParaRPr lang="zh-CN" altLang="en-US" sz="27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026" name="Picture 2" descr="http://hello.ueren.com/userupload/201302/eaedeb74c6c64be5bb4454de6ba906ed.jpg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 bwMode="auto">
          <a:xfrm>
            <a:off x="5623560" y="96818"/>
            <a:ext cx="3488171" cy="4655373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2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2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4338" name="Picture 2" descr="http://img94.pp.sohu.com/images/2006/8/21/11/6/10dc17c4265.jpg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 bwMode="auto">
          <a:xfrm>
            <a:off x="15876" y="0"/>
            <a:ext cx="9128125" cy="51435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5" name="椭圆 4"/>
          <p:cNvSpPr/>
          <p:nvPr>
            <p:custDataLst>
              <p:tags r:id="rId5"/>
            </p:custDataLst>
          </p:nvPr>
        </p:nvSpPr>
        <p:spPr>
          <a:xfrm>
            <a:off x="2214563" y="1607345"/>
            <a:ext cx="142875" cy="107156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00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357313" y="1232298"/>
            <a:ext cx="1714500" cy="321469"/>
          </a:xfrm>
          <a:prstGeom prst="rect">
            <a:avLst/>
          </a:prstGeom>
          <a:solidFill>
            <a:srgbClr val="C00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500">
                <a:latin typeface="Kristen ITC" panose="03050502040202030202" pitchFamily="66" charset="0"/>
                <a:ea typeface="badashanren" pitchFamily="2" charset="-122"/>
                <a:cs typeface="badashanren" pitchFamily="2" charset="-122"/>
              </a:rPr>
              <a:t>701</a:t>
            </a:r>
            <a:r>
              <a:rPr lang="zh-CN" altLang="en-US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年</a:t>
            </a:r>
            <a:r>
              <a:rPr lang="en-US" altLang="zh-CN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·</a:t>
            </a:r>
            <a:r>
              <a:rPr lang="zh-CN" altLang="en-US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出生</a:t>
            </a:r>
            <a:endParaRPr lang="zh-CN" altLang="en-US" sz="15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</p:txBody>
      </p:sp>
      <p:sp>
        <p:nvSpPr>
          <p:cNvPr id="11" name="椭圆 10"/>
          <p:cNvSpPr/>
          <p:nvPr>
            <p:custDataLst>
              <p:tags r:id="rId7"/>
            </p:custDataLst>
          </p:nvPr>
        </p:nvSpPr>
        <p:spPr>
          <a:xfrm>
            <a:off x="5786438" y="3214688"/>
            <a:ext cx="142875" cy="107156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00"/>
          </a:p>
        </p:txBody>
      </p:sp>
      <p:sp>
        <p:nvSpPr>
          <p:cNvPr id="12" name="矩形 11"/>
          <p:cNvSpPr/>
          <p:nvPr>
            <p:custDataLst>
              <p:tags r:id="rId8"/>
            </p:custDataLst>
          </p:nvPr>
        </p:nvSpPr>
        <p:spPr>
          <a:xfrm>
            <a:off x="3786188" y="3107532"/>
            <a:ext cx="1857375" cy="321469"/>
          </a:xfrm>
          <a:prstGeom prst="rect">
            <a:avLst/>
          </a:prstGeom>
          <a:solidFill>
            <a:srgbClr val="C00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500">
                <a:latin typeface="Kristen ITC" panose="03050502040202030202" pitchFamily="66" charset="0"/>
                <a:ea typeface="badashanren" pitchFamily="2" charset="-122"/>
                <a:cs typeface="badashanren" pitchFamily="2" charset="-122"/>
              </a:rPr>
              <a:t>5</a:t>
            </a:r>
            <a:r>
              <a:rPr lang="zh-CN" altLang="en-US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岁</a:t>
            </a:r>
            <a:r>
              <a:rPr lang="en-US" altLang="zh-CN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·</a:t>
            </a:r>
            <a:r>
              <a:rPr lang="zh-CN" altLang="en-US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迁居江油</a:t>
            </a:r>
            <a:endParaRPr lang="zh-CN" altLang="en-US" sz="15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</p:txBody>
      </p:sp>
      <p:sp>
        <p:nvSpPr>
          <p:cNvPr id="13" name="椭圆 12"/>
          <p:cNvSpPr/>
          <p:nvPr>
            <p:custDataLst>
              <p:tags r:id="rId9"/>
            </p:custDataLst>
          </p:nvPr>
        </p:nvSpPr>
        <p:spPr>
          <a:xfrm>
            <a:off x="5929313" y="3429001"/>
            <a:ext cx="142875" cy="107156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00"/>
          </a:p>
        </p:txBody>
      </p:sp>
      <p:sp>
        <p:nvSpPr>
          <p:cNvPr id="14" name="矩形 13"/>
          <p:cNvSpPr/>
          <p:nvPr>
            <p:custDataLst>
              <p:tags r:id="rId10"/>
            </p:custDataLst>
          </p:nvPr>
        </p:nvSpPr>
        <p:spPr>
          <a:xfrm>
            <a:off x="3429001" y="3482579"/>
            <a:ext cx="2428875" cy="321469"/>
          </a:xfrm>
          <a:prstGeom prst="rect">
            <a:avLst/>
          </a:prstGeom>
          <a:solidFill>
            <a:srgbClr val="C00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500">
                <a:latin typeface="Kristen ITC" panose="03050502040202030202" pitchFamily="66" charset="0"/>
                <a:ea typeface="badashanren" pitchFamily="2" charset="-122"/>
                <a:cs typeface="badashanren" pitchFamily="2" charset="-122"/>
              </a:rPr>
              <a:t>18</a:t>
            </a:r>
            <a:r>
              <a:rPr lang="zh-CN" altLang="en-US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岁</a:t>
            </a:r>
            <a:r>
              <a:rPr lang="zh-CN" altLang="en-US" sz="1500">
                <a:latin typeface="Kristen ITC" panose="03050502040202030202" pitchFamily="66" charset="0"/>
                <a:ea typeface="badashanren" pitchFamily="2" charset="-122"/>
                <a:cs typeface="badashanren" pitchFamily="2" charset="-122"/>
              </a:rPr>
              <a:t>起</a:t>
            </a:r>
            <a:r>
              <a:rPr lang="en-US" altLang="zh-CN" sz="1500">
                <a:latin typeface="Kristen ITC" panose="03050502040202030202" pitchFamily="66" charset="0"/>
                <a:ea typeface="badashanren" pitchFamily="2" charset="-122"/>
                <a:cs typeface="badashanren" pitchFamily="2" charset="-122"/>
              </a:rPr>
              <a:t>·</a:t>
            </a:r>
            <a:r>
              <a:rPr lang="zh-CN" altLang="en-US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往来于旁郡</a:t>
            </a:r>
            <a:endParaRPr lang="zh-CN" altLang="en-US" sz="15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</p:txBody>
      </p:sp>
      <p:sp>
        <p:nvSpPr>
          <p:cNvPr id="15" name="椭圆 14"/>
          <p:cNvSpPr/>
          <p:nvPr>
            <p:custDataLst>
              <p:tags r:id="rId11"/>
            </p:custDataLst>
          </p:nvPr>
        </p:nvSpPr>
        <p:spPr>
          <a:xfrm>
            <a:off x="7643813" y="3053954"/>
            <a:ext cx="142875" cy="107156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00"/>
          </a:p>
        </p:txBody>
      </p:sp>
      <p:sp>
        <p:nvSpPr>
          <p:cNvPr id="16" name="矩形 15"/>
          <p:cNvSpPr/>
          <p:nvPr>
            <p:custDataLst>
              <p:tags r:id="rId12"/>
            </p:custDataLst>
          </p:nvPr>
        </p:nvSpPr>
        <p:spPr>
          <a:xfrm>
            <a:off x="7572375" y="3214688"/>
            <a:ext cx="1500188" cy="321469"/>
          </a:xfrm>
          <a:prstGeom prst="rect">
            <a:avLst/>
          </a:prstGeom>
          <a:solidFill>
            <a:srgbClr val="C00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500">
                <a:latin typeface="Kristen ITC" panose="03050502040202030202" pitchFamily="66" charset="0"/>
                <a:ea typeface="badashanren" pitchFamily="2" charset="-122"/>
                <a:cs typeface="badashanren" pitchFamily="2" charset="-122"/>
              </a:rPr>
              <a:t>25</a:t>
            </a:r>
            <a:r>
              <a:rPr lang="zh-CN" altLang="en-US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岁</a:t>
            </a:r>
            <a:r>
              <a:rPr lang="en-US" altLang="zh-CN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·</a:t>
            </a:r>
            <a:r>
              <a:rPr lang="zh-CN" altLang="en-US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扬州</a:t>
            </a:r>
            <a:endParaRPr lang="zh-CN" altLang="en-US" sz="15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</p:txBody>
      </p:sp>
      <p:sp>
        <p:nvSpPr>
          <p:cNvPr id="20" name="椭圆 19"/>
          <p:cNvSpPr/>
          <p:nvPr>
            <p:custDataLst>
              <p:tags r:id="rId13"/>
            </p:custDataLst>
          </p:nvPr>
        </p:nvSpPr>
        <p:spPr>
          <a:xfrm>
            <a:off x="7000876" y="3375423"/>
            <a:ext cx="142875" cy="107156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00"/>
          </a:p>
        </p:txBody>
      </p:sp>
      <p:sp>
        <p:nvSpPr>
          <p:cNvPr id="21" name="矩形 20"/>
          <p:cNvSpPr/>
          <p:nvPr>
            <p:custDataLst>
              <p:tags r:id="rId14"/>
            </p:custDataLst>
          </p:nvPr>
        </p:nvSpPr>
        <p:spPr>
          <a:xfrm>
            <a:off x="7000875" y="3589736"/>
            <a:ext cx="2000250" cy="321469"/>
          </a:xfrm>
          <a:prstGeom prst="rect">
            <a:avLst/>
          </a:prstGeom>
          <a:solidFill>
            <a:srgbClr val="C00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500">
                <a:latin typeface="Kristen ITC" panose="03050502040202030202" pitchFamily="66" charset="0"/>
                <a:ea typeface="badashanren" pitchFamily="2" charset="-122"/>
                <a:cs typeface="badashanren" pitchFamily="2" charset="-122"/>
              </a:rPr>
              <a:t>27</a:t>
            </a:r>
            <a:r>
              <a:rPr lang="zh-CN" altLang="en-US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岁</a:t>
            </a:r>
            <a:r>
              <a:rPr lang="en-US" altLang="zh-CN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·</a:t>
            </a:r>
            <a:r>
              <a:rPr lang="zh-CN" altLang="en-US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安陆成家</a:t>
            </a:r>
            <a:endParaRPr lang="zh-CN" altLang="en-US" sz="15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</p:txBody>
      </p:sp>
      <p:sp>
        <p:nvSpPr>
          <p:cNvPr id="23" name="燕尾形箭头 22"/>
          <p:cNvSpPr/>
          <p:nvPr>
            <p:custDataLst>
              <p:tags r:id="rId15"/>
            </p:custDataLst>
          </p:nvPr>
        </p:nvSpPr>
        <p:spPr>
          <a:xfrm rot="1859112">
            <a:off x="2079626" y="2347913"/>
            <a:ext cx="3917950" cy="214313"/>
          </a:xfrm>
          <a:prstGeom prst="notchedRightArrow">
            <a:avLst>
              <a:gd name="adj1" fmla="val 23334"/>
              <a:gd name="adj2" fmla="val 115711"/>
            </a:avLst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00"/>
          </a:p>
        </p:txBody>
      </p:sp>
      <p:sp>
        <p:nvSpPr>
          <p:cNvPr id="24" name="燕尾形箭头 23"/>
          <p:cNvSpPr/>
          <p:nvPr>
            <p:custDataLst>
              <p:tags r:id="rId16"/>
            </p:custDataLst>
          </p:nvPr>
        </p:nvSpPr>
        <p:spPr>
          <a:xfrm rot="20601432">
            <a:off x="6034088" y="3194447"/>
            <a:ext cx="1560512" cy="214313"/>
          </a:xfrm>
          <a:prstGeom prst="notchedRightArrow">
            <a:avLst>
              <a:gd name="adj1" fmla="val 23334"/>
              <a:gd name="adj2" fmla="val 85871"/>
            </a:avLst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00"/>
          </a:p>
        </p:txBody>
      </p:sp>
      <p:sp>
        <p:nvSpPr>
          <p:cNvPr id="25" name="燕尾形箭头 24"/>
          <p:cNvSpPr/>
          <p:nvPr>
            <p:custDataLst>
              <p:tags r:id="rId17"/>
            </p:custDataLst>
          </p:nvPr>
        </p:nvSpPr>
        <p:spPr>
          <a:xfrm rot="8853768">
            <a:off x="7102476" y="3214688"/>
            <a:ext cx="574675" cy="98822"/>
          </a:xfrm>
          <a:prstGeom prst="notchedRightArrow">
            <a:avLst>
              <a:gd name="adj1" fmla="val 23334"/>
              <a:gd name="adj2" fmla="val 44198"/>
            </a:avLst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00"/>
          </a:p>
        </p:txBody>
      </p:sp>
      <p:sp>
        <p:nvSpPr>
          <p:cNvPr id="26" name="燕尾形箭头 25"/>
          <p:cNvSpPr/>
          <p:nvPr>
            <p:custDataLst>
              <p:tags r:id="rId18"/>
            </p:custDataLst>
          </p:nvPr>
        </p:nvSpPr>
        <p:spPr>
          <a:xfrm rot="12719163">
            <a:off x="6305550" y="3167063"/>
            <a:ext cx="749300" cy="169069"/>
          </a:xfrm>
          <a:prstGeom prst="notchedRightArrow">
            <a:avLst>
              <a:gd name="adj1" fmla="val 23334"/>
              <a:gd name="adj2" fmla="val 85871"/>
            </a:avLst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00"/>
          </a:p>
        </p:txBody>
      </p:sp>
      <p:sp>
        <p:nvSpPr>
          <p:cNvPr id="27" name="椭圆 26"/>
          <p:cNvSpPr/>
          <p:nvPr>
            <p:custDataLst>
              <p:tags r:id="rId19"/>
            </p:custDataLst>
          </p:nvPr>
        </p:nvSpPr>
        <p:spPr>
          <a:xfrm>
            <a:off x="6215063" y="3000376"/>
            <a:ext cx="142875" cy="107156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00"/>
          </a:p>
        </p:txBody>
      </p:sp>
      <p:sp>
        <p:nvSpPr>
          <p:cNvPr id="28" name="矩形 27"/>
          <p:cNvSpPr/>
          <p:nvPr>
            <p:custDataLst>
              <p:tags r:id="rId20"/>
            </p:custDataLst>
          </p:nvPr>
        </p:nvSpPr>
        <p:spPr>
          <a:xfrm>
            <a:off x="6072188" y="2625329"/>
            <a:ext cx="2786062" cy="321469"/>
          </a:xfrm>
          <a:prstGeom prst="rect">
            <a:avLst/>
          </a:prstGeom>
          <a:solidFill>
            <a:srgbClr val="C00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500">
                <a:latin typeface="Kristen ITC" panose="03050502040202030202" pitchFamily="66" charset="0"/>
                <a:ea typeface="badashanren" pitchFamily="2" charset="-122"/>
                <a:cs typeface="badashanren" pitchFamily="2" charset="-122"/>
              </a:rPr>
              <a:t>30</a:t>
            </a:r>
            <a:r>
              <a:rPr lang="zh-CN" altLang="en-US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岁</a:t>
            </a:r>
            <a:r>
              <a:rPr lang="en-US" altLang="zh-CN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·</a:t>
            </a:r>
            <a:r>
              <a:rPr lang="zh-CN" altLang="en-US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终南山干谒无果</a:t>
            </a:r>
            <a:endParaRPr lang="zh-CN" altLang="en-US" sz="15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</p:txBody>
      </p:sp>
      <p:pic>
        <p:nvPicPr>
          <p:cNvPr id="19" name="图片 2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845" y="-66199"/>
            <a:ext cx="1658540" cy="983456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  <p:cond evt="onBegin" delay="0">
                          <p:tn val="50"/>
                        </p:cond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  <p:cond evt="onBegin" delay="0">
                          <p:tn val="55"/>
                        </p:cond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  <p:cond evt="onBegin" delay="0">
                          <p:tn val="63"/>
                        </p:cond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  <p:cond evt="onBegin" delay="0">
                          <p:tn val="68"/>
                        </p:cond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1" grpId="0"/>
      <p:bldP spid="12" grpId="0"/>
      <p:bldP spid="13" grpId="0"/>
      <p:bldP spid="14" grpId="0"/>
      <p:bldP spid="15" grpId="0"/>
      <p:bldP spid="16" grpId="0"/>
      <p:bldP spid="20" grpId="0"/>
      <p:bldP spid="21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5362" name="Picture 2" descr="http://img94.pp.sohu.com/images/2006/8/21/11/6/10dc17c4265.jpg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 bwMode="auto">
          <a:xfrm>
            <a:off x="15876" y="0"/>
            <a:ext cx="9128125" cy="51435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20" name="椭圆 19"/>
          <p:cNvSpPr/>
          <p:nvPr>
            <p:custDataLst>
              <p:tags r:id="rId5"/>
            </p:custDataLst>
          </p:nvPr>
        </p:nvSpPr>
        <p:spPr>
          <a:xfrm>
            <a:off x="7000876" y="3375423"/>
            <a:ext cx="142875" cy="107156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00"/>
          </a:p>
        </p:txBody>
      </p:sp>
      <p:sp>
        <p:nvSpPr>
          <p:cNvPr id="21" name="矩形 20"/>
          <p:cNvSpPr/>
          <p:nvPr>
            <p:custDataLst>
              <p:tags r:id="rId6"/>
            </p:custDataLst>
          </p:nvPr>
        </p:nvSpPr>
        <p:spPr>
          <a:xfrm>
            <a:off x="7215188" y="3268267"/>
            <a:ext cx="2000250" cy="321469"/>
          </a:xfrm>
          <a:prstGeom prst="rect">
            <a:avLst/>
          </a:prstGeom>
          <a:solidFill>
            <a:srgbClr val="C00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500">
                <a:latin typeface="Kristen ITC" panose="03050502040202030202" pitchFamily="66" charset="0"/>
                <a:ea typeface="badashanren" pitchFamily="2" charset="-122"/>
                <a:cs typeface="badashanren" pitchFamily="2" charset="-122"/>
              </a:rPr>
              <a:t>32</a:t>
            </a:r>
            <a:r>
              <a:rPr lang="zh-CN" altLang="en-US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岁</a:t>
            </a:r>
            <a:r>
              <a:rPr lang="en-US" altLang="zh-CN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·</a:t>
            </a:r>
            <a:r>
              <a:rPr lang="zh-CN" altLang="en-US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返回安陆</a:t>
            </a:r>
            <a:endParaRPr lang="zh-CN" altLang="en-US" sz="15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</p:txBody>
      </p:sp>
      <p:sp>
        <p:nvSpPr>
          <p:cNvPr id="26" name="燕尾形箭头 25"/>
          <p:cNvSpPr/>
          <p:nvPr>
            <p:custDataLst>
              <p:tags r:id="rId7"/>
            </p:custDataLst>
          </p:nvPr>
        </p:nvSpPr>
        <p:spPr>
          <a:xfrm rot="2214645">
            <a:off x="6330950" y="3167063"/>
            <a:ext cx="749300" cy="169069"/>
          </a:xfrm>
          <a:prstGeom prst="notchedRightArrow">
            <a:avLst>
              <a:gd name="adj1" fmla="val 23334"/>
              <a:gd name="adj2" fmla="val 85871"/>
            </a:avLst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00"/>
          </a:p>
        </p:txBody>
      </p:sp>
      <p:sp>
        <p:nvSpPr>
          <p:cNvPr id="27" name="椭圆 26"/>
          <p:cNvSpPr/>
          <p:nvPr>
            <p:custDataLst>
              <p:tags r:id="rId8"/>
            </p:custDataLst>
          </p:nvPr>
        </p:nvSpPr>
        <p:spPr>
          <a:xfrm>
            <a:off x="6215063" y="3000376"/>
            <a:ext cx="142875" cy="107156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00"/>
          </a:p>
        </p:txBody>
      </p:sp>
      <p:sp>
        <p:nvSpPr>
          <p:cNvPr id="19" name="燕尾形箭头 18"/>
          <p:cNvSpPr/>
          <p:nvPr>
            <p:custDataLst>
              <p:tags r:id="rId9"/>
            </p:custDataLst>
          </p:nvPr>
        </p:nvSpPr>
        <p:spPr>
          <a:xfrm rot="9179974">
            <a:off x="6143625" y="3564731"/>
            <a:ext cx="533400" cy="167879"/>
          </a:xfrm>
          <a:prstGeom prst="notchedRightArrow">
            <a:avLst>
              <a:gd name="adj1" fmla="val 23334"/>
              <a:gd name="adj2" fmla="val 85871"/>
            </a:avLst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00"/>
          </a:p>
        </p:txBody>
      </p:sp>
      <p:sp>
        <p:nvSpPr>
          <p:cNvPr id="22" name="矩形 21"/>
          <p:cNvSpPr/>
          <p:nvPr>
            <p:custDataLst>
              <p:tags r:id="rId10"/>
            </p:custDataLst>
          </p:nvPr>
        </p:nvSpPr>
        <p:spPr>
          <a:xfrm>
            <a:off x="6143625" y="2250281"/>
            <a:ext cx="2071688" cy="642938"/>
          </a:xfrm>
          <a:prstGeom prst="rect">
            <a:avLst/>
          </a:prstGeom>
          <a:solidFill>
            <a:srgbClr val="C00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1500">
              <a:latin typeface="Kristen ITC" panose="03050502040202030202" pitchFamily="66" charset="0"/>
              <a:ea typeface="badashanren" pitchFamily="2" charset="-122"/>
              <a:cs typeface="badashanren" pitchFamily="2" charset="-122"/>
            </a:endParaRPr>
          </a:p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500">
                <a:latin typeface="Kristen ITC" panose="03050502040202030202" pitchFamily="66" charset="0"/>
                <a:ea typeface="badashanren" pitchFamily="2" charset="-122"/>
                <a:cs typeface="badashanren" pitchFamily="2" charset="-122"/>
              </a:rPr>
              <a:t>35</a:t>
            </a:r>
            <a:r>
              <a:rPr lang="zh-CN" altLang="en-US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岁</a:t>
            </a:r>
            <a:r>
              <a:rPr lang="en-US" altLang="zh-CN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·</a:t>
            </a:r>
            <a:r>
              <a:rPr lang="zh-CN" altLang="en-US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长安献诗</a:t>
            </a:r>
            <a:endParaRPr lang="en-US" altLang="zh-CN" sz="15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500" b="1">
                <a:latin typeface="Kristen ITC" panose="03050502040202030202" pitchFamily="66" charset="0"/>
                <a:ea typeface="经典行书简" pitchFamily="49" charset="-122"/>
                <a:cs typeface="经典行书简" pitchFamily="49" charset="-122"/>
              </a:rPr>
              <a:t>42</a:t>
            </a:r>
            <a:r>
              <a:rPr lang="zh-CN" altLang="en-US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岁</a:t>
            </a:r>
            <a:r>
              <a:rPr lang="en-US" altLang="zh-CN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·</a:t>
            </a:r>
            <a:r>
              <a:rPr lang="zh-CN" altLang="en-US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玄宗召见</a:t>
            </a:r>
            <a:r>
              <a:rPr lang="en-US" altLang="zh-CN" sz="1500" b="1">
                <a:latin typeface="Kristen ITC" panose="03050502040202030202" pitchFamily="66" charset="0"/>
                <a:ea typeface="经典行书简" pitchFamily="49" charset="-122"/>
                <a:cs typeface="经典行书简" pitchFamily="49" charset="-122"/>
              </a:rPr>
              <a:t>45</a:t>
            </a:r>
            <a:r>
              <a:rPr lang="zh-CN" altLang="en-US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岁</a:t>
            </a:r>
            <a:r>
              <a:rPr lang="en-US" altLang="zh-CN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·</a:t>
            </a:r>
            <a:r>
              <a:rPr lang="zh-CN" altLang="en-US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赐金放还</a:t>
            </a:r>
            <a:endParaRPr lang="en-US" altLang="zh-CN" sz="15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5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</p:txBody>
      </p:sp>
      <p:sp>
        <p:nvSpPr>
          <p:cNvPr id="29" name="燕尾形箭头 28"/>
          <p:cNvSpPr/>
          <p:nvPr>
            <p:custDataLst>
              <p:tags r:id="rId11"/>
            </p:custDataLst>
          </p:nvPr>
        </p:nvSpPr>
        <p:spPr>
          <a:xfrm rot="3108038">
            <a:off x="6264475" y="3168056"/>
            <a:ext cx="444103" cy="225425"/>
          </a:xfrm>
          <a:prstGeom prst="notchedRightArrow">
            <a:avLst>
              <a:gd name="adj1" fmla="val 23334"/>
              <a:gd name="adj2" fmla="val 85871"/>
            </a:avLst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00"/>
          </a:p>
        </p:txBody>
      </p:sp>
      <p:sp>
        <p:nvSpPr>
          <p:cNvPr id="30" name="椭圆 29"/>
          <p:cNvSpPr/>
          <p:nvPr>
            <p:custDataLst>
              <p:tags r:id="rId12"/>
            </p:custDataLst>
          </p:nvPr>
        </p:nvSpPr>
        <p:spPr>
          <a:xfrm>
            <a:off x="6643688" y="3482579"/>
            <a:ext cx="142875" cy="107156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00"/>
          </a:p>
        </p:txBody>
      </p:sp>
      <p:sp>
        <p:nvSpPr>
          <p:cNvPr id="32" name="矩形 31"/>
          <p:cNvSpPr/>
          <p:nvPr>
            <p:custDataLst>
              <p:tags r:id="rId13"/>
            </p:custDataLst>
          </p:nvPr>
        </p:nvSpPr>
        <p:spPr>
          <a:xfrm>
            <a:off x="6715125" y="3643313"/>
            <a:ext cx="2000250" cy="321469"/>
          </a:xfrm>
          <a:prstGeom prst="rect">
            <a:avLst/>
          </a:prstGeom>
          <a:solidFill>
            <a:srgbClr val="C00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500">
                <a:latin typeface="Kristen ITC" panose="03050502040202030202" pitchFamily="66" charset="0"/>
                <a:ea typeface="badashanren" pitchFamily="2" charset="-122"/>
                <a:cs typeface="badashanren" pitchFamily="2" charset="-122"/>
              </a:rPr>
              <a:t>56</a:t>
            </a:r>
            <a:r>
              <a:rPr lang="zh-CN" altLang="en-US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岁</a:t>
            </a:r>
            <a:r>
              <a:rPr lang="en-US" altLang="zh-CN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·</a:t>
            </a:r>
            <a:r>
              <a:rPr lang="zh-CN" altLang="en-US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入幕永王</a:t>
            </a:r>
            <a:endParaRPr lang="zh-CN" altLang="en-US" sz="15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</p:txBody>
      </p:sp>
      <p:sp>
        <p:nvSpPr>
          <p:cNvPr id="33" name="燕尾形箭头 32"/>
          <p:cNvSpPr/>
          <p:nvPr>
            <p:custDataLst>
              <p:tags r:id="rId14"/>
            </p:custDataLst>
          </p:nvPr>
        </p:nvSpPr>
        <p:spPr>
          <a:xfrm rot="12923574">
            <a:off x="6513513" y="3143251"/>
            <a:ext cx="749300" cy="169069"/>
          </a:xfrm>
          <a:prstGeom prst="notchedRightArrow">
            <a:avLst>
              <a:gd name="adj1" fmla="val 23334"/>
              <a:gd name="adj2" fmla="val 85871"/>
            </a:avLst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00"/>
          </a:p>
        </p:txBody>
      </p:sp>
      <p:sp>
        <p:nvSpPr>
          <p:cNvPr id="34" name="椭圆 33"/>
          <p:cNvSpPr/>
          <p:nvPr>
            <p:custDataLst>
              <p:tags r:id="rId15"/>
            </p:custDataLst>
          </p:nvPr>
        </p:nvSpPr>
        <p:spPr>
          <a:xfrm>
            <a:off x="6000751" y="3696892"/>
            <a:ext cx="142875" cy="107156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00"/>
          </a:p>
        </p:txBody>
      </p:sp>
      <p:sp>
        <p:nvSpPr>
          <p:cNvPr id="35" name="矩形 34"/>
          <p:cNvSpPr/>
          <p:nvPr>
            <p:custDataLst>
              <p:tags r:id="rId16"/>
            </p:custDataLst>
          </p:nvPr>
        </p:nvSpPr>
        <p:spPr>
          <a:xfrm>
            <a:off x="3929063" y="3589736"/>
            <a:ext cx="2000250" cy="321469"/>
          </a:xfrm>
          <a:prstGeom prst="rect">
            <a:avLst/>
          </a:prstGeom>
          <a:solidFill>
            <a:srgbClr val="C00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500">
                <a:latin typeface="Kristen ITC" panose="03050502040202030202" pitchFamily="66" charset="0"/>
                <a:ea typeface="badashanren" pitchFamily="2" charset="-122"/>
                <a:cs typeface="badashanren" pitchFamily="2" charset="-122"/>
              </a:rPr>
              <a:t>58</a:t>
            </a:r>
            <a:r>
              <a:rPr lang="zh-CN" altLang="en-US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岁</a:t>
            </a:r>
            <a:r>
              <a:rPr lang="en-US" altLang="zh-CN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·</a:t>
            </a:r>
            <a:r>
              <a:rPr lang="zh-CN" altLang="en-US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流放夜郎</a:t>
            </a:r>
            <a:endParaRPr lang="zh-CN" altLang="en-US" sz="15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</p:txBody>
      </p:sp>
      <p:pic>
        <p:nvPicPr>
          <p:cNvPr id="15" name="图片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845" y="-66199"/>
            <a:ext cx="1658540" cy="983456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  <p:cond evt="onBegin" delay="0">
                          <p:tn val="47"/>
                        </p:cond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6" grpId="0"/>
      <p:bldP spid="19" grpId="0"/>
      <p:bldP spid="22" grpId="0"/>
      <p:bldP spid="29" grpId="0"/>
      <p:bldP spid="30" grpId="0"/>
      <p:bldP spid="32" grpId="0"/>
      <p:bldP spid="33" grpId="0"/>
      <p:bldP spid="34" grpId="0"/>
      <p:bldP spid="3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6386" name="Picture 2" descr="http://img94.pp.sohu.com/images/2006/8/21/11/6/10dc17c4265.jpg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 bwMode="auto">
          <a:xfrm>
            <a:off x="15876" y="0"/>
            <a:ext cx="9128125" cy="51435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34" name="椭圆 33"/>
          <p:cNvSpPr/>
          <p:nvPr>
            <p:custDataLst>
              <p:tags r:id="rId5"/>
            </p:custDataLst>
          </p:nvPr>
        </p:nvSpPr>
        <p:spPr>
          <a:xfrm>
            <a:off x="6000751" y="3696892"/>
            <a:ext cx="142875" cy="107156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00"/>
          </a:p>
        </p:txBody>
      </p:sp>
      <p:sp>
        <p:nvSpPr>
          <p:cNvPr id="15" name="椭圆 14"/>
          <p:cNvSpPr/>
          <p:nvPr>
            <p:custDataLst>
              <p:tags r:id="rId6"/>
            </p:custDataLst>
          </p:nvPr>
        </p:nvSpPr>
        <p:spPr>
          <a:xfrm>
            <a:off x="7572376" y="3268267"/>
            <a:ext cx="142875" cy="107156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00"/>
          </a:p>
        </p:txBody>
      </p:sp>
      <p:sp>
        <p:nvSpPr>
          <p:cNvPr id="16" name="矩形 15"/>
          <p:cNvSpPr/>
          <p:nvPr>
            <p:custDataLst>
              <p:tags r:id="rId7"/>
            </p:custDataLst>
          </p:nvPr>
        </p:nvSpPr>
        <p:spPr>
          <a:xfrm>
            <a:off x="6786563" y="2893220"/>
            <a:ext cx="2000250" cy="321469"/>
          </a:xfrm>
          <a:prstGeom prst="rect">
            <a:avLst/>
          </a:prstGeom>
          <a:solidFill>
            <a:srgbClr val="C00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500">
                <a:latin typeface="Kristen ITC" panose="03050502040202030202" pitchFamily="66" charset="0"/>
                <a:ea typeface="badashanren" pitchFamily="2" charset="-122"/>
                <a:cs typeface="badashanren" pitchFamily="2" charset="-122"/>
              </a:rPr>
              <a:t>62</a:t>
            </a:r>
            <a:r>
              <a:rPr lang="zh-CN" altLang="en-US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岁</a:t>
            </a:r>
            <a:r>
              <a:rPr lang="en-US" altLang="zh-CN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·</a:t>
            </a:r>
            <a:r>
              <a:rPr lang="zh-CN" altLang="en-US" sz="15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客居当涂</a:t>
            </a:r>
            <a:endParaRPr lang="zh-CN" altLang="en-US" sz="15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</p:txBody>
      </p:sp>
      <p:sp>
        <p:nvSpPr>
          <p:cNvPr id="18" name="燕尾形箭头 17"/>
          <p:cNvSpPr/>
          <p:nvPr>
            <p:custDataLst>
              <p:tags r:id="rId8"/>
            </p:custDataLst>
          </p:nvPr>
        </p:nvSpPr>
        <p:spPr>
          <a:xfrm rot="20372012">
            <a:off x="6135688" y="3437336"/>
            <a:ext cx="1331912" cy="169069"/>
          </a:xfrm>
          <a:prstGeom prst="notchedRightArrow">
            <a:avLst>
              <a:gd name="adj1" fmla="val 23334"/>
              <a:gd name="adj2" fmla="val 85871"/>
            </a:avLst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00"/>
          </a:p>
        </p:txBody>
      </p:sp>
      <p:pic>
        <p:nvPicPr>
          <p:cNvPr id="7" name="图片 2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845" y="-66199"/>
            <a:ext cx="1658540" cy="983456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xit" presetSubtype="0" dur="2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0" presetClass="exit" presetSubtype="0" dur="2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" presetClass="exit" presetSubtype="0" dur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2001"/>
                            </p:stCondLst>
                            <p:childTnLst>
                              <p:par>
                                <p:cTn id="42" presetID="10" presetClass="entr" presetSubtype="0" dur="5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2501"/>
                            </p:stCondLst>
                            <p:childTnLst>
                              <p:par>
                                <p:cTn id="46" presetID="10" presetClass="exit" presetSubtype="0" dur="50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3001"/>
                            </p:stCondLst>
                            <p:childTnLst>
                              <p:par>
                                <p:cTn id="50" presetID="10" presetClass="entr" presetSubtype="0" dur="1000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4001"/>
                            </p:stCondLst>
                            <p:childTnLst>
                              <p:par>
                                <p:cTn id="54" presetID="10" presetClass="exit" presetSubtype="0" dur="2000" fill="hold" grpId="5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6001"/>
                            </p:stCondLst>
                            <p:childTnLst>
                              <p:par>
                                <p:cTn id="58" presetID="10" presetClass="entr" presetSubtype="0" dur="2000" fill="hold" grpId="6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8001"/>
                            </p:stCondLst>
                            <p:childTnLst>
                              <p:par>
                                <p:cTn id="62" presetID="10" presetClass="exit" presetSubtype="0" dur="5000" fill="hold" grpId="7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4" grpId="1"/>
      <p:bldP spid="15" grpId="0"/>
      <p:bldP spid="15" grpId="1"/>
      <p:bldP spid="15" grpId="2"/>
      <p:bldP spid="15" grpId="3"/>
      <p:bldP spid="15" grpId="4"/>
      <p:bldP spid="15" grpId="5"/>
      <p:bldP spid="15" grpId="6"/>
      <p:bldP spid="15" grpId="7"/>
      <p:bldP spid="16" grpId="0"/>
      <p:bldP spid="16" grpId="1"/>
      <p:bldP spid="18" grpId="0"/>
      <p:bldP spid="18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9458" name="Picture 3" descr="http://pic4.nipic.com/20091112/3647162_101518074384_2.jpg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lum bright="-2000" contrast="26000"/>
          </a:blip>
          <a:stretch>
            <a:fillRect/>
          </a:stretch>
        </p:blipFill>
        <p:spPr bwMode="auto">
          <a:xfrm>
            <a:off x="2234901" y="701406"/>
            <a:ext cx="4324574" cy="337305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70" name="矩形 69"/>
          <p:cNvSpPr/>
          <p:nvPr>
            <p:custDataLst>
              <p:tags r:id="rId5"/>
            </p:custDataLst>
          </p:nvPr>
        </p:nvSpPr>
        <p:spPr>
          <a:xfrm>
            <a:off x="4500563" y="294086"/>
            <a:ext cx="2786062" cy="321469"/>
          </a:xfrm>
          <a:prstGeom prst="rect">
            <a:avLst/>
          </a:prstGeom>
          <a:solidFill>
            <a:srgbClr val="00B05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25</a:t>
            </a: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岁</a:t>
            </a:r>
            <a:r>
              <a:rPr lang="en-US" altLang="zh-CN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·</a:t>
            </a: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望天门山</a:t>
            </a:r>
            <a:endParaRPr lang="zh-CN" altLang="en-US" sz="21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</p:txBody>
      </p:sp>
      <p:sp>
        <p:nvSpPr>
          <p:cNvPr id="71" name="矩形 70"/>
          <p:cNvSpPr/>
          <p:nvPr>
            <p:custDataLst>
              <p:tags r:id="rId6"/>
            </p:custDataLst>
          </p:nvPr>
        </p:nvSpPr>
        <p:spPr>
          <a:xfrm>
            <a:off x="5786438" y="776288"/>
            <a:ext cx="3071812" cy="321469"/>
          </a:xfrm>
          <a:prstGeom prst="rect">
            <a:avLst/>
          </a:prstGeom>
          <a:solidFill>
            <a:srgbClr val="00B05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25</a:t>
            </a: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岁</a:t>
            </a:r>
            <a:r>
              <a:rPr lang="en-US" altLang="zh-CN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·</a:t>
            </a: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望庐山瀑布</a:t>
            </a:r>
            <a:endParaRPr lang="zh-CN" altLang="en-US" sz="21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</p:txBody>
      </p:sp>
      <p:sp>
        <p:nvSpPr>
          <p:cNvPr id="72" name="矩形 71"/>
          <p:cNvSpPr/>
          <p:nvPr>
            <p:custDataLst>
              <p:tags r:id="rId7"/>
            </p:custDataLst>
          </p:nvPr>
        </p:nvSpPr>
        <p:spPr>
          <a:xfrm>
            <a:off x="6715125" y="1258491"/>
            <a:ext cx="2286000" cy="642938"/>
          </a:xfrm>
          <a:prstGeom prst="rect">
            <a:avLst/>
          </a:prstGeom>
          <a:solidFill>
            <a:srgbClr val="00B05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28</a:t>
            </a: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岁</a:t>
            </a:r>
            <a:r>
              <a:rPr lang="en-US" altLang="zh-CN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·</a:t>
            </a: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送孟</a:t>
            </a:r>
            <a:endParaRPr lang="en-US" altLang="zh-CN" sz="21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浩然之广陵</a:t>
            </a:r>
            <a:endParaRPr lang="zh-CN" altLang="en-US" sz="21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</p:txBody>
      </p:sp>
      <p:sp>
        <p:nvSpPr>
          <p:cNvPr id="73" name="矩形 72"/>
          <p:cNvSpPr/>
          <p:nvPr>
            <p:custDataLst>
              <p:tags r:id="rId8"/>
            </p:custDataLst>
          </p:nvPr>
        </p:nvSpPr>
        <p:spPr>
          <a:xfrm>
            <a:off x="7072313" y="2008585"/>
            <a:ext cx="1571625" cy="642938"/>
          </a:xfrm>
          <a:prstGeom prst="rect">
            <a:avLst/>
          </a:prstGeom>
          <a:solidFill>
            <a:srgbClr val="00B05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32</a:t>
            </a: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岁</a:t>
            </a:r>
            <a:r>
              <a:rPr lang="en-US" altLang="zh-CN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·</a:t>
            </a:r>
            <a:endParaRPr lang="en-US" altLang="zh-CN" sz="21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行路难</a:t>
            </a:r>
            <a:endParaRPr lang="zh-CN" altLang="en-US" sz="21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</p:txBody>
      </p:sp>
      <p:sp>
        <p:nvSpPr>
          <p:cNvPr id="74" name="矩形 73"/>
          <p:cNvSpPr/>
          <p:nvPr>
            <p:custDataLst>
              <p:tags r:id="rId9"/>
            </p:custDataLst>
          </p:nvPr>
        </p:nvSpPr>
        <p:spPr>
          <a:xfrm>
            <a:off x="6858001" y="2812256"/>
            <a:ext cx="1571625" cy="642938"/>
          </a:xfrm>
          <a:prstGeom prst="rect">
            <a:avLst/>
          </a:prstGeom>
          <a:solidFill>
            <a:srgbClr val="00B05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36</a:t>
            </a: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岁</a:t>
            </a:r>
            <a:r>
              <a:rPr lang="en-US" altLang="zh-CN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·</a:t>
            </a:r>
            <a:endParaRPr lang="en-US" altLang="zh-CN" sz="21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将进酒</a:t>
            </a:r>
            <a:endParaRPr lang="zh-CN" altLang="en-US" sz="21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</p:txBody>
      </p:sp>
      <p:sp>
        <p:nvSpPr>
          <p:cNvPr id="75" name="矩形 74"/>
          <p:cNvSpPr/>
          <p:nvPr>
            <p:custDataLst>
              <p:tags r:id="rId10"/>
            </p:custDataLst>
          </p:nvPr>
        </p:nvSpPr>
        <p:spPr>
          <a:xfrm>
            <a:off x="6572251" y="3615929"/>
            <a:ext cx="1571625" cy="642938"/>
          </a:xfrm>
          <a:prstGeom prst="rect">
            <a:avLst/>
          </a:prstGeom>
          <a:solidFill>
            <a:schemeClr val="accent6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43</a:t>
            </a: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岁</a:t>
            </a:r>
            <a:r>
              <a:rPr lang="en-US" altLang="zh-CN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·</a:t>
            </a:r>
            <a:endParaRPr lang="en-US" altLang="zh-CN" sz="21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清平调</a:t>
            </a:r>
            <a:endParaRPr lang="zh-CN" altLang="en-US" sz="21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</p:txBody>
      </p:sp>
      <p:sp>
        <p:nvSpPr>
          <p:cNvPr id="76" name="矩形 75"/>
          <p:cNvSpPr/>
          <p:nvPr>
            <p:custDataLst>
              <p:tags r:id="rId11"/>
            </p:custDataLst>
          </p:nvPr>
        </p:nvSpPr>
        <p:spPr>
          <a:xfrm>
            <a:off x="5286376" y="4366022"/>
            <a:ext cx="2500313" cy="375047"/>
          </a:xfrm>
          <a:prstGeom prst="rect">
            <a:avLst/>
          </a:prstGeom>
          <a:solidFill>
            <a:schemeClr val="accent6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43</a:t>
            </a: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岁</a:t>
            </a:r>
            <a:r>
              <a:rPr lang="en-US" altLang="zh-CN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·</a:t>
            </a: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蜀道难</a:t>
            </a:r>
            <a:endParaRPr lang="zh-CN" altLang="en-US" sz="21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</p:txBody>
      </p:sp>
      <p:sp>
        <p:nvSpPr>
          <p:cNvPr id="77" name="矩形 76"/>
          <p:cNvSpPr/>
          <p:nvPr>
            <p:custDataLst>
              <p:tags r:id="rId12"/>
            </p:custDataLst>
          </p:nvPr>
        </p:nvSpPr>
        <p:spPr>
          <a:xfrm>
            <a:off x="1143001" y="4419601"/>
            <a:ext cx="3929063" cy="375047"/>
          </a:xfrm>
          <a:prstGeom prst="rect">
            <a:avLst/>
          </a:prstGeom>
          <a:solidFill>
            <a:schemeClr val="accent6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45</a:t>
            </a: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岁</a:t>
            </a:r>
            <a:r>
              <a:rPr lang="en-US" altLang="zh-CN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·</a:t>
            </a: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梦游天姥吟留别</a:t>
            </a:r>
            <a:endParaRPr lang="zh-CN" altLang="en-US" sz="21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</p:txBody>
      </p:sp>
      <p:sp>
        <p:nvSpPr>
          <p:cNvPr id="78" name="矩形 77"/>
          <p:cNvSpPr/>
          <p:nvPr>
            <p:custDataLst>
              <p:tags r:id="rId13"/>
            </p:custDataLst>
          </p:nvPr>
        </p:nvSpPr>
        <p:spPr>
          <a:xfrm>
            <a:off x="285751" y="3937397"/>
            <a:ext cx="2500313" cy="375047"/>
          </a:xfrm>
          <a:prstGeom prst="rect">
            <a:avLst/>
          </a:prstGeom>
          <a:solidFill>
            <a:schemeClr val="accent6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49</a:t>
            </a: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岁</a:t>
            </a:r>
            <a:r>
              <a:rPr lang="en-US" altLang="zh-CN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·</a:t>
            </a: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静夜思</a:t>
            </a:r>
            <a:endParaRPr lang="zh-CN" altLang="en-US" sz="21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</p:txBody>
      </p:sp>
      <p:sp>
        <p:nvSpPr>
          <p:cNvPr id="79" name="矩形 78"/>
          <p:cNvSpPr/>
          <p:nvPr>
            <p:custDataLst>
              <p:tags r:id="rId14"/>
            </p:custDataLst>
          </p:nvPr>
        </p:nvSpPr>
        <p:spPr>
          <a:xfrm>
            <a:off x="71438" y="3080147"/>
            <a:ext cx="2000250" cy="642938"/>
          </a:xfrm>
          <a:prstGeom prst="rect">
            <a:avLst/>
          </a:prstGeom>
          <a:solidFill>
            <a:schemeClr val="accent6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53</a:t>
            </a: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岁</a:t>
            </a:r>
            <a:r>
              <a:rPr lang="en-US" altLang="zh-CN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·</a:t>
            </a:r>
            <a:endParaRPr lang="en-US" altLang="zh-CN" sz="21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独坐敬亭山</a:t>
            </a:r>
            <a:endParaRPr lang="zh-CN" altLang="en-US" sz="21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</p:txBody>
      </p:sp>
      <p:sp>
        <p:nvSpPr>
          <p:cNvPr id="80" name="矩形 79"/>
          <p:cNvSpPr/>
          <p:nvPr>
            <p:custDataLst>
              <p:tags r:id="rId15"/>
            </p:custDataLst>
          </p:nvPr>
        </p:nvSpPr>
        <p:spPr>
          <a:xfrm>
            <a:off x="357188" y="2276475"/>
            <a:ext cx="1571625" cy="642938"/>
          </a:xfrm>
          <a:prstGeom prst="rect">
            <a:avLst/>
          </a:prstGeom>
          <a:solidFill>
            <a:schemeClr val="accent6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54</a:t>
            </a: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岁</a:t>
            </a:r>
            <a:r>
              <a:rPr lang="en-US" altLang="zh-CN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·</a:t>
            </a:r>
            <a:endParaRPr lang="en-US" altLang="zh-CN" sz="21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秋浦歌</a:t>
            </a:r>
            <a:endParaRPr lang="zh-CN" altLang="en-US" sz="21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</p:txBody>
      </p:sp>
      <p:sp>
        <p:nvSpPr>
          <p:cNvPr id="81" name="矩形 80"/>
          <p:cNvSpPr/>
          <p:nvPr>
            <p:custDataLst>
              <p:tags r:id="rId16"/>
            </p:custDataLst>
          </p:nvPr>
        </p:nvSpPr>
        <p:spPr>
          <a:xfrm>
            <a:off x="500063" y="1472804"/>
            <a:ext cx="1571625" cy="642938"/>
          </a:xfrm>
          <a:prstGeom prst="rect">
            <a:avLst/>
          </a:prstGeom>
          <a:solidFill>
            <a:schemeClr val="accent6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54</a:t>
            </a: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岁</a:t>
            </a:r>
            <a:r>
              <a:rPr lang="en-US" altLang="zh-CN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·</a:t>
            </a:r>
            <a:endParaRPr lang="en-US" altLang="zh-CN" sz="21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赠汪伦</a:t>
            </a:r>
            <a:endParaRPr lang="zh-CN" altLang="en-US" sz="21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</p:txBody>
      </p:sp>
      <p:sp>
        <p:nvSpPr>
          <p:cNvPr id="82" name="矩形 81"/>
          <p:cNvSpPr/>
          <p:nvPr>
            <p:custDataLst>
              <p:tags r:id="rId17"/>
            </p:custDataLst>
          </p:nvPr>
        </p:nvSpPr>
        <p:spPr>
          <a:xfrm>
            <a:off x="714375" y="722710"/>
            <a:ext cx="2000250" cy="642938"/>
          </a:xfrm>
          <a:prstGeom prst="rect">
            <a:avLst/>
          </a:prstGeom>
          <a:solidFill>
            <a:srgbClr val="C00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57</a:t>
            </a: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岁</a:t>
            </a:r>
            <a:r>
              <a:rPr lang="en-US" altLang="zh-CN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·</a:t>
            </a:r>
            <a:endParaRPr lang="en-US" altLang="zh-CN" sz="21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永王东巡歌</a:t>
            </a:r>
            <a:endParaRPr lang="zh-CN" altLang="en-US" sz="21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</p:txBody>
      </p:sp>
      <p:sp>
        <p:nvSpPr>
          <p:cNvPr id="83" name="矩形 82"/>
          <p:cNvSpPr/>
          <p:nvPr>
            <p:custDataLst>
              <p:tags r:id="rId18"/>
            </p:custDataLst>
          </p:nvPr>
        </p:nvSpPr>
        <p:spPr>
          <a:xfrm>
            <a:off x="1285876" y="294086"/>
            <a:ext cx="3071813" cy="321469"/>
          </a:xfrm>
          <a:prstGeom prst="rect">
            <a:avLst/>
          </a:prstGeom>
          <a:solidFill>
            <a:srgbClr val="C00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59</a:t>
            </a: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岁</a:t>
            </a:r>
            <a:r>
              <a:rPr lang="en-US" altLang="zh-CN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·</a:t>
            </a:r>
            <a:r>
              <a:rPr lang="zh-CN" altLang="en-US" sz="2100" b="1">
                <a:latin typeface="经典行书简" pitchFamily="49" charset="-122"/>
                <a:ea typeface="经典行书简" pitchFamily="49" charset="-122"/>
                <a:cs typeface="经典行书简" pitchFamily="49" charset="-122"/>
              </a:rPr>
              <a:t>早发白帝城</a:t>
            </a:r>
            <a:endParaRPr lang="zh-CN" altLang="en-US" sz="2100" b="1">
              <a:latin typeface="经典行书简" pitchFamily="49" charset="-122"/>
              <a:ea typeface="经典行书简" pitchFamily="49" charset="-122"/>
              <a:cs typeface="经典行书简" pitchFamily="49" charset="-122"/>
            </a:endParaRPr>
          </a:p>
        </p:txBody>
      </p:sp>
      <p:grpSp>
        <p:nvGrpSpPr>
          <p:cNvPr id="30" name="组合 29"/>
          <p:cNvGrpSpPr>
            <a:grpSpLocks noChangeAspect="1"/>
          </p:cNvGrpSpPr>
          <p:nvPr>
            <p:custDataLst>
              <p:tags r:id="rId19"/>
            </p:custDataLst>
          </p:nvPr>
        </p:nvGrpSpPr>
        <p:grpSpPr>
          <a:xfrm>
            <a:off x="1" y="0"/>
            <a:ext cx="1031790" cy="935915"/>
            <a:chExt cx="3660820" cy="3321557"/>
          </a:xfrm>
        </p:grpSpPr>
        <p:pic>
          <p:nvPicPr>
            <p:cNvPr id="31" name="图片 88"/>
            <p:cNvPicPr>
              <a:picLocks noChangeAspect="1"/>
            </p:cNvPicPr>
            <p:nvPr>
              <p:custDataLst>
                <p:tags r:id="rId21"/>
              </p:custDataLst>
            </p:nvPr>
          </p:nvPicPr>
          <p:blipFill>
            <a:blip r:embed="rId20"/>
            <a:stretch>
              <a:fillRect/>
            </a:stretch>
          </p:blipFill>
          <p:spPr>
            <a:xfrm>
              <a:off x="0" y="0"/>
              <a:ext cx="3660820" cy="2990239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32" name="图片 89"/>
            <p:cNvPicPr>
              <a:picLocks noChangeAspect="1"/>
            </p:cNvPicPr>
            <p:nvPr>
              <p:custDataLst>
                <p:tags r:id="rId23"/>
              </p:custDataLst>
            </p:nvPr>
          </p:nvPicPr>
          <p:blipFill>
            <a:blip r:embed="rId22"/>
            <a:stretch>
              <a:fillRect/>
            </a:stretch>
          </p:blipFill>
          <p:spPr>
            <a:xfrm>
              <a:off x="676182" y="1732391"/>
              <a:ext cx="2723842" cy="1589166"/>
            </a:xfrm>
            <a:prstGeom prst="rect">
              <a:avLst/>
            </a:prstGeom>
            <a:noFill/>
            <a:ln w="9525">
              <a:noFill/>
            </a:ln>
          </p:spPr>
        </p:pic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2" presetID="1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0" presetID="1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4" presetID="1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8" presetID="1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42" presetID="1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46" presetID="1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50" presetID="1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54" presetID="1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58" presetID="1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62" presetID="1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79" grpId="0"/>
      <p:bldP spid="80" grpId="0"/>
      <p:bldP spid="81" grpId="0"/>
      <p:bldP spid="82" grpId="0"/>
      <p:bldP spid="8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7" name="图片 1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43999" cy="51435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TextBox 4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14313" y="214313"/>
            <a:ext cx="8858250" cy="368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1800">
                <a:latin typeface="Copperplate Gothic Bold" panose="020e0705020206020404" charset="0"/>
              </a:rPr>
              <a:t>618                  712                  755                 827                 907</a:t>
            </a:r>
            <a:endParaRPr lang="zh-CN" altLang="en-US" sz="1800">
              <a:latin typeface="Copperplate Gothic Bold" panose="020e0705020206020404" charset="0"/>
            </a:endParaRPr>
          </a:p>
        </p:txBody>
      </p:sp>
      <p:graphicFrame>
        <p:nvGraphicFramePr>
          <p:cNvPr id="6" name="表格 5"/>
          <p:cNvGraphicFramePr>
            <a:graphicFrameLocks noGrp="1"/>
          </p:cNvGraphicFramePr>
          <p:nvPr>
            <p:custDataLst>
              <p:tags r:id="rId6"/>
            </p:custDataLst>
          </p:nvPr>
        </p:nvGraphicFramePr>
        <p:xfrm>
          <a:off x="571500" y="750094"/>
          <a:ext cx="7929880" cy="3987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2470"/>
                <a:gridCol w="1982470"/>
                <a:gridCol w="1982470"/>
                <a:gridCol w="1982470"/>
              </a:tblGrid>
              <a:tr h="39878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 smtClean="0">
                          <a:latin typeface="华康俪金黑W8" pitchFamily="49" charset="-122"/>
                          <a:ea typeface="华康俪金黑W8" pitchFamily="49" charset="-122"/>
                        </a:rPr>
                        <a:t>初唐</a:t>
                      </a:r>
                      <a:endParaRPr lang="zh-CN" altLang="en-US" sz="1800">
                        <a:latin typeface="华康俪金黑W8" pitchFamily="49" charset="-122"/>
                        <a:ea typeface="华康俪金黑W8" pitchFamily="49" charset="-122"/>
                      </a:endParaRPr>
                    </a:p>
                  </a:txBody>
                  <a:tcPr marT="34290" marB="34290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 smtClean="0">
                          <a:latin typeface="华康俪金黑W8" pitchFamily="49" charset="-122"/>
                          <a:ea typeface="华康俪金黑W8" pitchFamily="49" charset="-122"/>
                        </a:rPr>
                        <a:t>盛唐</a:t>
                      </a:r>
                      <a:endParaRPr lang="zh-CN" altLang="en-US" sz="1800">
                        <a:latin typeface="华康俪金黑W8" pitchFamily="49" charset="-122"/>
                        <a:ea typeface="华康俪金黑W8" pitchFamily="49" charset="-122"/>
                      </a:endParaRPr>
                    </a:p>
                  </a:txBody>
                  <a:tcPr marT="34290" marB="34290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 smtClean="0">
                          <a:latin typeface="华康俪金黑W8" pitchFamily="49" charset="-122"/>
                          <a:ea typeface="华康俪金黑W8" pitchFamily="49" charset="-122"/>
                        </a:rPr>
                        <a:t>中唐</a:t>
                      </a:r>
                      <a:endParaRPr lang="zh-CN" altLang="en-US" sz="1800">
                        <a:latin typeface="华康俪金黑W8" pitchFamily="49" charset="-122"/>
                        <a:ea typeface="华康俪金黑W8" pitchFamily="49" charset="-122"/>
                      </a:endParaRPr>
                    </a:p>
                  </a:txBody>
                  <a:tcPr marT="34290" marB="34290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 smtClean="0">
                          <a:latin typeface="华康俪金黑W8" pitchFamily="49" charset="-122"/>
                          <a:ea typeface="华康俪金黑W8" pitchFamily="49" charset="-122"/>
                        </a:rPr>
                        <a:t>晚唐</a:t>
                      </a:r>
                      <a:endParaRPr lang="zh-CN" altLang="en-US" sz="1800">
                        <a:latin typeface="华康俪金黑W8" pitchFamily="49" charset="-122"/>
                        <a:ea typeface="华康俪金黑W8" pitchFamily="49" charset="-122"/>
                      </a:endParaRPr>
                    </a:p>
                  </a:txBody>
                  <a:tcPr marT="34290" marB="34290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Box 6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555625" y="1553766"/>
            <a:ext cx="2071688" cy="152209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100">
                <a:latin typeface="华康俪金黑W8"/>
                <a:ea typeface="华康俪金黑W8"/>
                <a:cs typeface="华康俪金黑W8"/>
              </a:rPr>
              <a:t>王  勃</a:t>
            </a:r>
            <a:endParaRPr lang="en-US" altLang="zh-CN" sz="2100">
              <a:latin typeface="华康俪金黑W8"/>
              <a:ea typeface="华康俪金黑W8"/>
              <a:cs typeface="华康俪金黑W8"/>
            </a:endParaRPr>
          </a:p>
          <a:p>
            <a:pPr algn="ctr"/>
            <a:r>
              <a:rPr lang="zh-CN" altLang="en-US" sz="1800">
                <a:latin typeface="华康俪金黑W8"/>
                <a:ea typeface="华康俪金黑W8"/>
                <a:cs typeface="华康俪金黑W8"/>
              </a:rPr>
              <a:t>杨  炯</a:t>
            </a:r>
            <a:endParaRPr lang="en-US" altLang="zh-CN" sz="1800">
              <a:latin typeface="华康俪金黑W8"/>
              <a:ea typeface="华康俪金黑W8"/>
              <a:cs typeface="华康俪金黑W8"/>
            </a:endParaRPr>
          </a:p>
          <a:p>
            <a:pPr algn="ctr"/>
            <a:r>
              <a:rPr lang="zh-CN" altLang="en-US" sz="1800">
                <a:latin typeface="华康俪金黑W8"/>
                <a:ea typeface="华康俪金黑W8"/>
                <a:cs typeface="华康俪金黑W8"/>
              </a:rPr>
              <a:t>卢照邻</a:t>
            </a:r>
            <a:endParaRPr lang="en-US" altLang="zh-CN" sz="1800">
              <a:latin typeface="华康俪金黑W8"/>
              <a:ea typeface="华康俪金黑W8"/>
              <a:cs typeface="华康俪金黑W8"/>
            </a:endParaRPr>
          </a:p>
          <a:p>
            <a:pPr algn="ctr"/>
            <a:r>
              <a:rPr lang="zh-CN" altLang="en-US" sz="1800">
                <a:latin typeface="华康俪金黑W8"/>
                <a:ea typeface="华康俪金黑W8"/>
                <a:cs typeface="华康俪金黑W8"/>
              </a:rPr>
              <a:t>骆宾王</a:t>
            </a:r>
            <a:endParaRPr lang="en-US" altLang="zh-CN" sz="1800">
              <a:latin typeface="华康俪金黑W8"/>
              <a:ea typeface="华康俪金黑W8"/>
              <a:cs typeface="华康俪金黑W8"/>
            </a:endParaRPr>
          </a:p>
          <a:p>
            <a:pPr algn="ctr"/>
            <a:r>
              <a:rPr lang="zh-CN" altLang="en-US" sz="1800">
                <a:latin typeface="华康俪金黑W8"/>
                <a:ea typeface="华康俪金黑W8"/>
                <a:cs typeface="华康俪金黑W8"/>
              </a:rPr>
              <a:t>陈子昂</a:t>
            </a:r>
            <a:endParaRPr lang="en-US" altLang="zh-CN" sz="1800">
              <a:latin typeface="华康俪金黑W8"/>
              <a:ea typeface="华康俪金黑W8"/>
              <a:cs typeface="华康俪金黑W8"/>
            </a:endParaRPr>
          </a:p>
        </p:txBody>
      </p:sp>
      <p:sp>
        <p:nvSpPr>
          <p:cNvPr id="8" name="矩形 7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2643188" y="1512094"/>
            <a:ext cx="1857375" cy="359981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>
                <a:latin typeface="华康俪金黑W8"/>
                <a:ea typeface="华康俪金黑W8"/>
                <a:cs typeface="华康俪金黑W8"/>
              </a:rPr>
              <a:t>李  白 </a:t>
            </a:r>
            <a:endParaRPr lang="en-US" altLang="zh-CN" sz="2400">
              <a:latin typeface="华康俪金黑W8"/>
              <a:ea typeface="华康俪金黑W8"/>
              <a:cs typeface="华康俪金黑W8"/>
            </a:endParaRPr>
          </a:p>
          <a:p>
            <a:pPr algn="ctr"/>
            <a:r>
              <a:rPr lang="zh-CN" altLang="en-US" sz="2400">
                <a:latin typeface="华康俪金黑W8"/>
                <a:ea typeface="华康俪金黑W8"/>
                <a:cs typeface="华康俪金黑W8"/>
              </a:rPr>
              <a:t>杜  甫 </a:t>
            </a:r>
            <a:endParaRPr lang="en-US" altLang="zh-CN" sz="1800">
              <a:latin typeface="华康俪金黑W8"/>
              <a:ea typeface="华康俪金黑W8"/>
              <a:cs typeface="华康俪金黑W8"/>
            </a:endParaRPr>
          </a:p>
          <a:p>
            <a:pPr algn="ctr"/>
            <a:r>
              <a:rPr lang="zh-CN" altLang="en-US" sz="2400">
                <a:latin typeface="华康俪金黑W8"/>
                <a:ea typeface="华康俪金黑W8"/>
                <a:cs typeface="华康俪金黑W8"/>
              </a:rPr>
              <a:t>王  维</a:t>
            </a:r>
            <a:endParaRPr lang="en-US" altLang="zh-CN" sz="2400">
              <a:latin typeface="华康俪金黑W8"/>
              <a:ea typeface="华康俪金黑W8"/>
              <a:cs typeface="华康俪金黑W8"/>
            </a:endParaRPr>
          </a:p>
          <a:p>
            <a:pPr algn="ctr"/>
            <a:r>
              <a:rPr lang="zh-CN" altLang="en-US" sz="2100">
                <a:latin typeface="华康俪金黑W8"/>
                <a:ea typeface="华康俪金黑W8"/>
                <a:cs typeface="华康俪金黑W8"/>
              </a:rPr>
              <a:t>孟浩然</a:t>
            </a:r>
            <a:endParaRPr lang="en-US" altLang="zh-CN" sz="2100">
              <a:latin typeface="华康俪金黑W8"/>
              <a:ea typeface="华康俪金黑W8"/>
              <a:cs typeface="华康俪金黑W8"/>
            </a:endParaRPr>
          </a:p>
          <a:p>
            <a:pPr algn="ctr"/>
            <a:r>
              <a:rPr lang="zh-CN" altLang="en-US" sz="2100">
                <a:latin typeface="华康俪金黑W8"/>
                <a:ea typeface="华康俪金黑W8"/>
                <a:cs typeface="华康俪金黑W8"/>
              </a:rPr>
              <a:t>王昌龄</a:t>
            </a:r>
            <a:endParaRPr lang="en-US" altLang="zh-CN" sz="2100">
              <a:latin typeface="华康俪金黑W8"/>
              <a:ea typeface="华康俪金黑W8"/>
              <a:cs typeface="华康俪金黑W8"/>
            </a:endParaRPr>
          </a:p>
          <a:p>
            <a:pPr algn="ctr"/>
            <a:r>
              <a:rPr lang="zh-CN" altLang="en-US" sz="2100">
                <a:latin typeface="华康俪金黑W8"/>
                <a:ea typeface="华康俪金黑W8"/>
                <a:cs typeface="华康俪金黑W8"/>
              </a:rPr>
              <a:t>高  适</a:t>
            </a:r>
            <a:endParaRPr lang="en-US" altLang="zh-CN" sz="2100">
              <a:latin typeface="华康俪金黑W8"/>
              <a:ea typeface="华康俪金黑W8"/>
              <a:cs typeface="华康俪金黑W8"/>
            </a:endParaRPr>
          </a:p>
          <a:p>
            <a:pPr algn="ctr"/>
            <a:r>
              <a:rPr lang="zh-CN" altLang="en-US" sz="2100">
                <a:latin typeface="华康俪金黑W8"/>
                <a:ea typeface="华康俪金黑W8"/>
                <a:cs typeface="华康俪金黑W8"/>
              </a:rPr>
              <a:t>岑  参</a:t>
            </a:r>
            <a:endParaRPr lang="en-US" altLang="zh-CN" sz="2100">
              <a:latin typeface="华康俪金黑W8"/>
              <a:ea typeface="华康俪金黑W8"/>
              <a:cs typeface="华康俪金黑W8"/>
            </a:endParaRPr>
          </a:p>
          <a:p>
            <a:pPr algn="ctr"/>
            <a:r>
              <a:rPr lang="zh-CN" altLang="en-US" sz="1800">
                <a:latin typeface="华康俪金黑W8"/>
                <a:ea typeface="华康俪金黑W8"/>
                <a:cs typeface="华康俪金黑W8"/>
              </a:rPr>
              <a:t>崔  颢</a:t>
            </a:r>
            <a:endParaRPr lang="zh-CN" altLang="en-US" sz="1800">
              <a:latin typeface="华康俪金黑W8"/>
              <a:ea typeface="华康俪金黑W8"/>
              <a:cs typeface="华康俪金黑W8"/>
            </a:endParaRPr>
          </a:p>
          <a:p>
            <a:pPr algn="ctr"/>
            <a:r>
              <a:rPr lang="zh-CN" altLang="en-US" sz="1800">
                <a:latin typeface="华康俪金黑W8"/>
                <a:ea typeface="华康俪金黑W8"/>
                <a:cs typeface="华康俪金黑W8"/>
              </a:rPr>
              <a:t>刘长卿</a:t>
            </a:r>
            <a:endParaRPr lang="en-US" altLang="zh-CN" sz="1800">
              <a:latin typeface="华康俪金黑W8"/>
              <a:ea typeface="华康俪金黑W8"/>
              <a:cs typeface="华康俪金黑W8"/>
            </a:endParaRPr>
          </a:p>
          <a:p>
            <a:pPr algn="ctr"/>
            <a:r>
              <a:rPr lang="zh-CN" altLang="en-US" sz="1800">
                <a:latin typeface="华康俪金黑W8"/>
                <a:ea typeface="华康俪金黑W8"/>
                <a:cs typeface="华康俪金黑W8"/>
              </a:rPr>
              <a:t>张九龄 </a:t>
            </a:r>
            <a:endParaRPr lang="en-US" altLang="zh-CN" sz="1800">
              <a:latin typeface="华康俪金黑W8"/>
              <a:ea typeface="华康俪金黑W8"/>
              <a:cs typeface="华康俪金黑W8"/>
            </a:endParaRPr>
          </a:p>
          <a:p>
            <a:pPr algn="ctr"/>
            <a:r>
              <a:rPr lang="zh-CN" altLang="en-US" sz="1800">
                <a:latin typeface="华康俪金黑W8"/>
                <a:ea typeface="华康俪金黑W8"/>
                <a:cs typeface="华康俪金黑W8"/>
              </a:rPr>
              <a:t>贺知章</a:t>
            </a:r>
            <a:endParaRPr lang="en-US" altLang="zh-CN" sz="1800">
              <a:latin typeface="华康俪金黑W8"/>
              <a:ea typeface="华康俪金黑W8"/>
              <a:cs typeface="华康俪金黑W8"/>
            </a:endParaRPr>
          </a:p>
        </p:txBody>
      </p:sp>
      <p:sp>
        <p:nvSpPr>
          <p:cNvPr id="10" name="矩形 9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4643438" y="1539478"/>
            <a:ext cx="1857375" cy="27686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>
                <a:latin typeface="华康俪金黑W8"/>
                <a:ea typeface="华康俪金黑W8"/>
                <a:cs typeface="华康俪金黑W8"/>
              </a:rPr>
              <a:t>白居易</a:t>
            </a:r>
            <a:endParaRPr lang="en-US" altLang="zh-CN" sz="2400">
              <a:latin typeface="华康俪金黑W8"/>
              <a:ea typeface="华康俪金黑W8"/>
              <a:cs typeface="华康俪金黑W8"/>
            </a:endParaRPr>
          </a:p>
          <a:p>
            <a:pPr algn="ctr"/>
            <a:r>
              <a:rPr lang="zh-CN" altLang="en-US" sz="2100">
                <a:latin typeface="华康俪金黑W8"/>
                <a:ea typeface="华康俪金黑W8"/>
                <a:cs typeface="华康俪金黑W8"/>
              </a:rPr>
              <a:t>李　贺</a:t>
            </a:r>
            <a:endParaRPr lang="en-US" altLang="zh-CN" sz="2100">
              <a:latin typeface="华康俪金黑W8"/>
              <a:ea typeface="华康俪金黑W8"/>
              <a:cs typeface="华康俪金黑W8"/>
            </a:endParaRPr>
          </a:p>
          <a:p>
            <a:pPr algn="ctr"/>
            <a:r>
              <a:rPr lang="zh-CN" altLang="en-US" sz="2100">
                <a:latin typeface="华康俪金黑W8"/>
                <a:ea typeface="华康俪金黑W8"/>
                <a:cs typeface="华康俪金黑W8"/>
              </a:rPr>
              <a:t>刘禹锡</a:t>
            </a:r>
            <a:endParaRPr lang="en-US" altLang="zh-CN" sz="2100">
              <a:latin typeface="华康俪金黑W8"/>
              <a:ea typeface="华康俪金黑W8"/>
              <a:cs typeface="华康俪金黑W8"/>
            </a:endParaRPr>
          </a:p>
          <a:p>
            <a:pPr algn="ctr"/>
            <a:r>
              <a:rPr lang="zh-CN" altLang="en-US" sz="1800">
                <a:latin typeface="华康俪金黑W8"/>
                <a:ea typeface="华康俪金黑W8"/>
                <a:cs typeface="华康俪金黑W8"/>
              </a:rPr>
              <a:t>元　稹</a:t>
            </a:r>
            <a:endParaRPr lang="zh-CN" altLang="en-US" sz="1800">
              <a:latin typeface="华康俪金黑W8"/>
              <a:ea typeface="华康俪金黑W8"/>
              <a:cs typeface="华康俪金黑W8"/>
            </a:endParaRPr>
          </a:p>
          <a:p>
            <a:pPr algn="ctr"/>
            <a:r>
              <a:rPr lang="zh-CN" altLang="en-US" sz="1800">
                <a:latin typeface="华康俪金黑W8"/>
                <a:ea typeface="华康俪金黑W8"/>
                <a:cs typeface="华康俪金黑W8"/>
              </a:rPr>
              <a:t>韩　愈</a:t>
            </a:r>
            <a:endParaRPr lang="en-US" altLang="zh-CN" sz="1800">
              <a:latin typeface="华康俪金黑W8"/>
              <a:ea typeface="华康俪金黑W8"/>
              <a:cs typeface="华康俪金黑W8"/>
            </a:endParaRPr>
          </a:p>
          <a:p>
            <a:pPr algn="ctr"/>
            <a:r>
              <a:rPr lang="zh-CN" altLang="en-US" sz="1800">
                <a:latin typeface="华康俪金黑W8"/>
                <a:ea typeface="华康俪金黑W8"/>
                <a:cs typeface="华康俪金黑W8"/>
              </a:rPr>
              <a:t>柳宗元 </a:t>
            </a:r>
            <a:endParaRPr lang="en-US" altLang="zh-CN" sz="1800">
              <a:latin typeface="华康俪金黑W8"/>
              <a:ea typeface="华康俪金黑W8"/>
              <a:cs typeface="华康俪金黑W8"/>
            </a:endParaRPr>
          </a:p>
          <a:p>
            <a:pPr algn="ctr"/>
            <a:r>
              <a:rPr lang="zh-CN" altLang="en-US" sz="1800">
                <a:latin typeface="华康俪金黑W8"/>
                <a:ea typeface="华康俪金黑W8"/>
                <a:cs typeface="华康俪金黑W8"/>
              </a:rPr>
              <a:t>孟　郊</a:t>
            </a:r>
            <a:endParaRPr lang="en-US" altLang="zh-CN" sz="1800">
              <a:latin typeface="华康俪金黑W8"/>
              <a:ea typeface="华康俪金黑W8"/>
              <a:cs typeface="华康俪金黑W8"/>
            </a:endParaRPr>
          </a:p>
          <a:p>
            <a:pPr algn="ctr"/>
            <a:r>
              <a:rPr lang="zh-CN" altLang="en-US" sz="1800">
                <a:latin typeface="华康俪金黑W8"/>
                <a:ea typeface="华康俪金黑W8"/>
                <a:cs typeface="华康俪金黑W8"/>
              </a:rPr>
              <a:t>贾　岛 </a:t>
            </a:r>
            <a:endParaRPr lang="en-US" altLang="zh-CN" sz="1800">
              <a:latin typeface="华康俪金黑W8"/>
              <a:ea typeface="华康俪金黑W8"/>
              <a:cs typeface="华康俪金黑W8"/>
            </a:endParaRPr>
          </a:p>
          <a:p>
            <a:pPr algn="ctr"/>
            <a:r>
              <a:rPr lang="zh-CN" altLang="en-US" sz="1800">
                <a:latin typeface="华康俪金黑W8"/>
                <a:ea typeface="华康俪金黑W8"/>
                <a:cs typeface="华康俪金黑W8"/>
              </a:rPr>
              <a:t>韦应物 </a:t>
            </a:r>
            <a:endParaRPr lang="en-US" altLang="zh-CN" sz="1800">
              <a:latin typeface="华康俪金黑W8"/>
              <a:ea typeface="华康俪金黑W8"/>
              <a:cs typeface="华康俪金黑W8"/>
            </a:endParaRPr>
          </a:p>
        </p:txBody>
      </p:sp>
      <p:sp>
        <p:nvSpPr>
          <p:cNvPr id="9" name="矩形 8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572251" y="1553767"/>
            <a:ext cx="1857375" cy="16148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100">
                <a:latin typeface="华康俪金黑W8"/>
                <a:ea typeface="华康俪金黑W8"/>
                <a:cs typeface="华康俪金黑W8"/>
              </a:rPr>
              <a:t>李商隐</a:t>
            </a:r>
            <a:endParaRPr lang="en-US" altLang="zh-CN" sz="2100">
              <a:latin typeface="华康俪金黑W8"/>
              <a:ea typeface="华康俪金黑W8"/>
              <a:cs typeface="华康俪金黑W8"/>
            </a:endParaRPr>
          </a:p>
          <a:p>
            <a:pPr algn="ctr"/>
            <a:r>
              <a:rPr lang="zh-CN" altLang="en-US" sz="2100">
                <a:latin typeface="华康俪金黑W8"/>
                <a:ea typeface="华康俪金黑W8"/>
                <a:cs typeface="华康俪金黑W8"/>
              </a:rPr>
              <a:t>杜  牧</a:t>
            </a:r>
            <a:endParaRPr lang="en-US" altLang="zh-CN" sz="2100">
              <a:latin typeface="华康俪金黑W8"/>
              <a:ea typeface="华康俪金黑W8"/>
              <a:cs typeface="华康俪金黑W8"/>
            </a:endParaRPr>
          </a:p>
          <a:p>
            <a:pPr algn="ctr"/>
            <a:r>
              <a:rPr lang="zh-CN" altLang="en-US" sz="1800">
                <a:latin typeface="华康俪金黑W8"/>
                <a:ea typeface="华康俪金黑W8"/>
                <a:cs typeface="华康俪金黑W8"/>
              </a:rPr>
              <a:t>韦  庄</a:t>
            </a:r>
            <a:endParaRPr lang="en-US" altLang="zh-CN" sz="1800">
              <a:latin typeface="华康俪金黑W8"/>
              <a:ea typeface="华康俪金黑W8"/>
              <a:cs typeface="华康俪金黑W8"/>
            </a:endParaRPr>
          </a:p>
          <a:p>
            <a:pPr algn="ctr"/>
            <a:r>
              <a:rPr lang="zh-CN" altLang="en-US" sz="1800">
                <a:latin typeface="华康俪金黑W8"/>
                <a:ea typeface="华康俪金黑W8"/>
                <a:cs typeface="华康俪金黑W8"/>
              </a:rPr>
              <a:t>皮日休</a:t>
            </a:r>
            <a:endParaRPr lang="en-US" altLang="zh-CN" sz="1800">
              <a:latin typeface="华康俪金黑W8"/>
              <a:ea typeface="华康俪金黑W8"/>
              <a:cs typeface="华康俪金黑W8"/>
            </a:endParaRPr>
          </a:p>
          <a:p>
            <a:pPr algn="ctr"/>
            <a:r>
              <a:rPr lang="zh-CN" altLang="en-US" sz="2100">
                <a:latin typeface="华康俪金黑W8"/>
                <a:ea typeface="华康俪金黑W8"/>
                <a:cs typeface="华康俪金黑W8"/>
              </a:rPr>
              <a:t> </a:t>
            </a:r>
            <a:endParaRPr lang="en-US" altLang="zh-CN" sz="2100">
              <a:latin typeface="华康俪金黑W8"/>
              <a:ea typeface="华康俪金黑W8"/>
              <a:cs typeface="华康俪金黑W8"/>
            </a:endParaRPr>
          </a:p>
        </p:txBody>
      </p:sp>
      <p:sp>
        <p:nvSpPr>
          <p:cNvPr id="20" name="任意多边形 19"/>
          <p:cNvSpPr/>
          <p:nvPr>
            <p:custDataLst>
              <p:tags r:id="rId11"/>
            </p:custDataLst>
          </p:nvPr>
        </p:nvSpPr>
        <p:spPr>
          <a:xfrm>
            <a:off x="1571626" y="988219"/>
            <a:ext cx="5897563" cy="2724150"/>
          </a:xfrm>
          <a:custGeom>
            <a:gdLst>
              <a:gd name="connsiteX0" fmla="*/ 0 w 6183086"/>
              <a:gd name="connsiteY0" fmla="*/ 1976362 h 3152019"/>
              <a:gd name="connsiteX1" fmla="*/ 2278743 w 6183086"/>
              <a:gd name="connsiteY1" fmla="*/ 104019 h 3152019"/>
              <a:gd name="connsiteX2" fmla="*/ 4296229 w 6183086"/>
              <a:gd name="connsiteY2" fmla="*/ 1352248 h 3152019"/>
              <a:gd name="connsiteX3" fmla="*/ 6183086 w 6183086"/>
              <a:gd name="connsiteY3" fmla="*/ 3152019 h 3152019"/>
              <a:gd name="connsiteX0-1" fmla="*/ 0 w 6183086"/>
              <a:gd name="connsiteY0-2" fmla="*/ 3143155 h 3318704"/>
              <a:gd name="connsiteX1-3" fmla="*/ 2278743 w 6183086"/>
              <a:gd name="connsiteY1-4" fmla="*/ 270704 h 3318704"/>
              <a:gd name="connsiteX2-5" fmla="*/ 4296229 w 6183086"/>
              <a:gd name="connsiteY2-6" fmla="*/ 1518933 h 3318704"/>
              <a:gd name="connsiteX3-7" fmla="*/ 6183086 w 6183086"/>
              <a:gd name="connsiteY3-8" fmla="*/ 3318704 h 3318704"/>
              <a:gd name="connsiteX0-9" fmla="*/ 0 w 6183086"/>
              <a:gd name="connsiteY0-10" fmla="*/ 3357493 h 3533042"/>
              <a:gd name="connsiteX1-11" fmla="*/ 1992959 w 6183086"/>
              <a:gd name="connsiteY1-12" fmla="*/ 270704 h 3533042"/>
              <a:gd name="connsiteX2-13" fmla="*/ 4296229 w 6183086"/>
              <a:gd name="connsiteY2-14" fmla="*/ 1733271 h 3533042"/>
              <a:gd name="connsiteX3-15" fmla="*/ 6183086 w 6183086"/>
              <a:gd name="connsiteY3-16" fmla="*/ 3533042 h 3533042"/>
              <a:gd name="connsiteX0-17" fmla="*/ 0 w 6183086"/>
              <a:gd name="connsiteY0-18" fmla="*/ 3393216 h 3568765"/>
              <a:gd name="connsiteX1-19" fmla="*/ 1992959 w 6183086"/>
              <a:gd name="connsiteY1-20" fmla="*/ 306427 h 3568765"/>
              <a:gd name="connsiteX2-21" fmla="*/ 4296229 w 6183086"/>
              <a:gd name="connsiteY2-22" fmla="*/ 1554656 h 3568765"/>
              <a:gd name="connsiteX3-23" fmla="*/ 6183086 w 6183086"/>
              <a:gd name="connsiteY3-24" fmla="*/ 3568765 h 3568765"/>
              <a:gd name="connsiteX0-25" fmla="*/ 0 w 6183086"/>
              <a:gd name="connsiteY0-26" fmla="*/ 3393216 h 3568765"/>
              <a:gd name="connsiteX1-27" fmla="*/ 1992959 w 6183086"/>
              <a:gd name="connsiteY1-28" fmla="*/ 306427 h 3568765"/>
              <a:gd name="connsiteX2-29" fmla="*/ 4296229 w 6183086"/>
              <a:gd name="connsiteY2-30" fmla="*/ 1554656 h 3568765"/>
              <a:gd name="connsiteX3-31" fmla="*/ 5250739 w 6183086"/>
              <a:gd name="connsiteY3-32" fmla="*/ 2062657 h 3568765"/>
              <a:gd name="connsiteX4" fmla="*/ 6183086 w 6183086"/>
              <a:gd name="connsiteY4" fmla="*/ 3568765 h 3568765"/>
              <a:gd name="connsiteX0-33" fmla="*/ 0 w 5897366"/>
              <a:gd name="connsiteY0-34" fmla="*/ 3393216 h 3568765"/>
              <a:gd name="connsiteX1-35" fmla="*/ 1707239 w 5897366"/>
              <a:gd name="connsiteY1-36" fmla="*/ 306427 h 3568765"/>
              <a:gd name="connsiteX2-37" fmla="*/ 4010509 w 5897366"/>
              <a:gd name="connsiteY2-38" fmla="*/ 1554656 h 3568765"/>
              <a:gd name="connsiteX3-39" fmla="*/ 4965019 w 5897366"/>
              <a:gd name="connsiteY3-40" fmla="*/ 2062657 h 3568765"/>
              <a:gd name="connsiteX4-41" fmla="*/ 5897366 w 5897366"/>
              <a:gd name="connsiteY4-42" fmla="*/ 3568765 h 3568765"/>
              <a:gd name="connsiteX0-43" fmla="*/ 0 w 5897366"/>
              <a:gd name="connsiteY0-44" fmla="*/ 3456674 h 3632223"/>
              <a:gd name="connsiteX1-45" fmla="*/ 1707239 w 5897366"/>
              <a:gd name="connsiteY1-46" fmla="*/ 369885 h 3632223"/>
              <a:gd name="connsiteX2-47" fmla="*/ 3392314 w 5897366"/>
              <a:gd name="connsiteY2-48" fmla="*/ 1455082 h 3632223"/>
              <a:gd name="connsiteX3-49" fmla="*/ 4010509 w 5897366"/>
              <a:gd name="connsiteY3-50" fmla="*/ 1618114 h 3632223"/>
              <a:gd name="connsiteX4-51" fmla="*/ 4965019 w 5897366"/>
              <a:gd name="connsiteY4-52" fmla="*/ 2126115 h 3632223"/>
              <a:gd name="connsiteX5" fmla="*/ 5897366 w 5897366"/>
              <a:gd name="connsiteY5" fmla="*/ 3632223 h 3632223"/>
              <a:gd name="connsiteX0-53" fmla="*/ 0 w 5897366"/>
              <a:gd name="connsiteY0-54" fmla="*/ 3456674 h 3632223"/>
              <a:gd name="connsiteX1-55" fmla="*/ 1707239 w 5897366"/>
              <a:gd name="connsiteY1-56" fmla="*/ 369885 h 3632223"/>
              <a:gd name="connsiteX2-57" fmla="*/ 3392314 w 5897366"/>
              <a:gd name="connsiteY2-58" fmla="*/ 1455082 h 3632223"/>
              <a:gd name="connsiteX3-59" fmla="*/ 4224791 w 5897366"/>
              <a:gd name="connsiteY3-60" fmla="*/ 1618114 h 3632223"/>
              <a:gd name="connsiteX4-61" fmla="*/ 4965019 w 5897366"/>
              <a:gd name="connsiteY4-62" fmla="*/ 2126115 h 3632223"/>
              <a:gd name="connsiteX5-63" fmla="*/ 5897366 w 5897366"/>
              <a:gd name="connsiteY5-64" fmla="*/ 3632223 h 3632223"/>
              <a:gd name="connsiteX0-65" fmla="*/ 0 w 5897366"/>
              <a:gd name="connsiteY0-66" fmla="*/ 3456674 h 3632223"/>
              <a:gd name="connsiteX1-67" fmla="*/ 1707239 w 5897366"/>
              <a:gd name="connsiteY1-68" fmla="*/ 369885 h 3632223"/>
              <a:gd name="connsiteX2-69" fmla="*/ 3392314 w 5897366"/>
              <a:gd name="connsiteY2-70" fmla="*/ 1455082 h 3632223"/>
              <a:gd name="connsiteX3-71" fmla="*/ 4510511 w 5897366"/>
              <a:gd name="connsiteY3-72" fmla="*/ 1618114 h 3632223"/>
              <a:gd name="connsiteX4-73" fmla="*/ 4965019 w 5897366"/>
              <a:gd name="connsiteY4-74" fmla="*/ 2126115 h 3632223"/>
              <a:gd name="connsiteX5-75" fmla="*/ 5897366 w 5897366"/>
              <a:gd name="connsiteY5-76" fmla="*/ 3632223 h 3632223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41" y="connsiteY4-42"/>
              </a:cxn>
              <a:cxn ang="0">
                <a:pos x="connsiteX5-63" y="connsiteY5-64"/>
              </a:cxn>
            </a:cxnLst>
            <a:rect l="l" t="t" r="r" b="b"/>
            <a:pathLst>
              <a:path w="5897366" h="3632223">
                <a:moveTo>
                  <a:pt x="0" y="3456674"/>
                </a:moveTo>
                <a:cubicBezTo>
                  <a:pt x="781352" y="2572512"/>
                  <a:pt x="1038821" y="676312"/>
                  <a:pt x="1707239" y="369885"/>
                </a:cubicBezTo>
                <a:cubicBezTo>
                  <a:pt x="2294396" y="0"/>
                  <a:pt x="2925102" y="1247044"/>
                  <a:pt x="3392314" y="1455082"/>
                </a:cubicBezTo>
                <a:cubicBezTo>
                  <a:pt x="3859526" y="1663120"/>
                  <a:pt x="4248394" y="1506275"/>
                  <a:pt x="4510511" y="1618114"/>
                </a:cubicBezTo>
                <a:cubicBezTo>
                  <a:pt x="4772628" y="1729953"/>
                  <a:pt x="4733877" y="1790430"/>
                  <a:pt x="4965019" y="2126115"/>
                </a:cubicBezTo>
                <a:cubicBezTo>
                  <a:pt x="5196161" y="2461800"/>
                  <a:pt x="5706261" y="3416928"/>
                  <a:pt x="5897366" y="3632223"/>
                </a:cubicBezTo>
              </a:path>
            </a:pathLst>
          </a:custGeom>
          <a:ln w="698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00"/>
          </a:p>
        </p:txBody>
      </p:sp>
      <p:sp>
        <p:nvSpPr>
          <p:cNvPr id="11" name="矩形 10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282575" y="482204"/>
            <a:ext cx="208280" cy="10668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00">
                <a:latin typeface="经典行书简" pitchFamily="49" charset="-122"/>
                <a:ea typeface="经典行书简" pitchFamily="49" charset="-122"/>
              </a:rPr>
              <a:t>开国</a:t>
            </a:r>
            <a:endParaRPr lang="zh-CN" altLang="en-US" sz="100">
              <a:latin typeface="经典行书简" pitchFamily="49" charset="-122"/>
              <a:ea typeface="经典行书简" pitchFamily="49" charset="-122"/>
            </a:endParaRPr>
          </a:p>
        </p:txBody>
      </p:sp>
      <p:sp>
        <p:nvSpPr>
          <p:cNvPr id="12" name="矩形 11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2000251" y="482204"/>
            <a:ext cx="233680" cy="10668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00">
                <a:latin typeface="经典行书简" pitchFamily="49" charset="-122"/>
                <a:ea typeface="经典行书简" pitchFamily="49" charset="-122"/>
              </a:rPr>
              <a:t>玄宗即位</a:t>
            </a:r>
            <a:endParaRPr lang="zh-CN" altLang="en-US" sz="100">
              <a:latin typeface="经典行书简" pitchFamily="49" charset="-122"/>
              <a:ea typeface="经典行书简" pitchFamily="49" charset="-122"/>
            </a:endParaRPr>
          </a:p>
        </p:txBody>
      </p:sp>
      <p:sp>
        <p:nvSpPr>
          <p:cNvPr id="13" name="矩形 12"/>
          <p:cNvSpPr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4071939" y="482204"/>
            <a:ext cx="233680" cy="10668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00">
                <a:latin typeface="经典行书简" pitchFamily="49" charset="-122"/>
                <a:ea typeface="经典行书简" pitchFamily="49" charset="-122"/>
              </a:rPr>
              <a:t>安史之乱</a:t>
            </a:r>
            <a:endParaRPr lang="zh-CN" altLang="en-US" sz="100">
              <a:latin typeface="经典行书简" pitchFamily="49" charset="-122"/>
              <a:ea typeface="经典行书简" pitchFamily="49" charset="-122"/>
            </a:endParaRPr>
          </a:p>
        </p:txBody>
      </p:sp>
      <p:sp>
        <p:nvSpPr>
          <p:cNvPr id="14" name="矩形 13"/>
          <p:cNvSpPr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5964239" y="482204"/>
            <a:ext cx="233680" cy="10668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00">
                <a:latin typeface="经典行书简" pitchFamily="49" charset="-122"/>
                <a:ea typeface="经典行书简" pitchFamily="49" charset="-122"/>
              </a:rPr>
              <a:t>文宗即位</a:t>
            </a:r>
            <a:endParaRPr lang="zh-CN" altLang="en-US" sz="100">
              <a:latin typeface="经典行书简" pitchFamily="49" charset="-122"/>
              <a:ea typeface="经典行书简" pitchFamily="49" charset="-122"/>
            </a:endParaRPr>
          </a:p>
        </p:txBody>
      </p:sp>
      <p:sp>
        <p:nvSpPr>
          <p:cNvPr id="15" name="矩形 14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8140700" y="482204"/>
            <a:ext cx="208280" cy="10668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00">
                <a:latin typeface="经典行书简" pitchFamily="49" charset="-122"/>
                <a:ea typeface="经典行书简" pitchFamily="49" charset="-122"/>
              </a:rPr>
              <a:t>灭亡</a:t>
            </a:r>
            <a:endParaRPr lang="zh-CN" altLang="en-US" sz="100">
              <a:latin typeface="经典行书简" pitchFamily="49" charset="-122"/>
              <a:ea typeface="经典行书简" pitchFamily="49" charset="-122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dur="2000" accel="50000" decel="5000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5E-06 -3.7037E-06 L 5E-06 0.1544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77"/>
                                    </p:animMotion>
                                  </p:childTnLst>
                                </p:cTn>
                              </p:par>
                              <p:par>
                                <p:cTn id="54" presetID="42" presetClass="path" presetSubtype="0" dur="2000" accel="50000" decel="50000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2.5E-06 -4.44444E-06 L -2.5E-06 0.43149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16"/>
                                    </p:animMotion>
                                  </p:childTnLst>
                                </p:cTn>
                              </p:par>
                              <p:par>
                                <p:cTn id="56" presetID="42" presetClass="path" presetSubtype="0" dur="2000" accel="50000" decel="50000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1.66667E-06 3.33333E-06 L 1.66667E-06 0.38819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dur="2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7" presetClass="exit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" decel="100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37" presetClass="exit" presetSubtype="0" dur="1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37" presetClass="exit" presetSubtype="0" dur="1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decel="100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37" presetClass="exit" presetSubtype="0" dur="1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8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" decel="100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37" presetClass="exit" presetSubtype="0" dur="1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" decel="100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37" presetClass="exit" presetSubtype="0" dur="1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decel="100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37" presetClass="exit" presetSubtype="0" dur="1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0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" decel="100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37" presetClass="exit" presetSubtype="0" dur="1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" decel="100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37" presetClass="exit" presetSubtype="0" dur="1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" decel="100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37" presetClass="exit" presetSubtype="0" dur="1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" decel="100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37" presetClass="exit" presetSubtype="0" dur="1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" decel="100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37" presetClass="exit" presetSubtype="0" dur="1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" decel="100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7" grpId="0"/>
      <p:bldP spid="7" grpId="1"/>
      <p:bldP spid="7" grpId="2"/>
      <p:bldP spid="8" grpId="0"/>
      <p:bldP spid="8" grpId="1"/>
      <p:bldP spid="10" grpId="0"/>
      <p:bldP spid="10" grpId="1"/>
      <p:bldP spid="10" grpId="2"/>
      <p:bldP spid="9" grpId="0"/>
      <p:bldP spid="9" grpId="1"/>
      <p:bldP spid="9" grpId="2"/>
      <p:bldP spid="11" grpId="0" build="allAtOnce"/>
      <p:bldP spid="11" grpId="1" build="allAtOnce"/>
      <p:bldP spid="12" grpId="0" build="allAtOnce"/>
      <p:bldP spid="12" grpId="1" build="allAtOnce"/>
      <p:bldP spid="13" grpId="0" build="allAtOnce"/>
      <p:bldP spid="13" grpId="1" build="allAtOnce"/>
      <p:bldP spid="14" grpId="0" build="allAtOnce"/>
      <p:bldP spid="14" grpId="1" build="allAtOnce"/>
      <p:bldP spid="15" grpId="0" build="allAtOnce"/>
      <p:bldP spid="15" grpId="1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8435" name="文本框 2"/>
          <p:cNvSpPr txBox="1"/>
          <p:nvPr>
            <p:custDataLst>
              <p:tags r:id="rId3"/>
            </p:custDataLst>
          </p:nvPr>
        </p:nvSpPr>
        <p:spPr>
          <a:xfrm>
            <a:off x="1529715" y="397510"/>
            <a:ext cx="1613535" cy="5213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zh-CN" sz="2800" b="1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写作背景</a:t>
            </a:r>
            <a:endParaRPr lang="zh-CN" altLang="zh-CN" sz="2800" b="1">
              <a:solidFill>
                <a:schemeClr val="bg1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2" name="文本框 2"/>
          <p:cNvSpPr txBox="1"/>
          <p:nvPr>
            <p:custDataLst>
              <p:tags r:id="rId4"/>
            </p:custDataLst>
          </p:nvPr>
        </p:nvSpPr>
        <p:spPr>
          <a:xfrm>
            <a:off x="899160" y="1546225"/>
            <a:ext cx="7345680" cy="26022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70000"/>
              </a:lnSpc>
            </a:pPr>
            <a:r>
              <a:rPr lang="en-US" altLang="zh-CN" sz="2400" b="1">
                <a:latin typeface="宋体" panose="02010600030101010101" pitchFamily="2" charset="-122"/>
              </a:rPr>
              <a:t>    </a:t>
            </a:r>
            <a:r>
              <a:rPr lang="zh-CN" altLang="zh-CN" sz="2400" b="1">
                <a:latin typeface="宋体" panose="02010600030101010101" pitchFamily="2" charset="-122"/>
              </a:rPr>
              <a:t>这首诗是唐玄宗开元二十三年（735年）李白游洛城（即洛阳）时所作。洛阳在唐代是一个很繁华的都市，时称东都。当时李白客居洛城，大概正在客栈里，因偶然听到笛声而触发故园情，作此诗。</a:t>
            </a:r>
            <a:endParaRPr lang="zh-CN" altLang="zh-CN" sz="2400" b="1"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5363" name="文本框 6"/>
          <p:cNvSpPr txBox="1"/>
          <p:nvPr>
            <p:custDataLst>
              <p:tags r:id="rId4"/>
            </p:custDataLst>
          </p:nvPr>
        </p:nvSpPr>
        <p:spPr>
          <a:xfrm>
            <a:off x="1546225" y="387985"/>
            <a:ext cx="1605280" cy="52197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rPr>
              <a:t>整体感知</a:t>
            </a:r>
            <a:endParaRPr lang="zh-CN" altLang="en-US" sz="2800">
              <a:solidFill>
                <a:schemeClr val="bg1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38913" name="矩形 41"/>
          <p:cNvSpPr/>
          <p:nvPr>
            <p:custDataLst>
              <p:tags r:id="rId5"/>
            </p:custDataLst>
          </p:nvPr>
        </p:nvSpPr>
        <p:spPr>
          <a:xfrm>
            <a:off x="608965" y="841375"/>
            <a:ext cx="7959725" cy="9772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20000"/>
              </a:lnSpc>
            </a:pP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自由朗读诗歌，采取各种形式把诗歌读通读顺，注意读准字音、节奏。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endParaRPr lang="zh-CN" altLang="en-US" sz="24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8" name="矩形 32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971040" y="1384300"/>
            <a:ext cx="4572000" cy="35480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春夜洛城闻笛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ts val="3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李 白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谁家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/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玉笛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/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暗飞声， 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散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入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/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春风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/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满洛城。 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此夜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/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曲中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/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闻</a:t>
            </a:r>
            <a:r>
              <a:rPr kumimoji="0" lang="zh-CN" altLang="en-US" sz="24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折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柳， 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何人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/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不起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/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故园情。 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11" name="矩形 10"/>
          <p:cNvSpPr/>
          <p:nvPr>
            <p:custDataLst>
              <p:tags r:id="rId7"/>
            </p:custDataLst>
          </p:nvPr>
        </p:nvSpPr>
        <p:spPr>
          <a:xfrm>
            <a:off x="2782253" y="3056890"/>
            <a:ext cx="601662" cy="40005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2000">
                <a:solidFill>
                  <a:srgbClr val="0000FF"/>
                </a:solidFill>
                <a:latin typeface="汉语拼音" panose="000b0604020202020204" pitchFamily="34" charset="0"/>
                <a:ea typeface="宋体" panose="02010600030101010101" pitchFamily="2" charset="-122"/>
              </a:rPr>
              <a:t>sàn</a:t>
            </a:r>
            <a:endParaRPr lang="en-US" altLang="zh-CN" sz="2000">
              <a:solidFill>
                <a:srgbClr val="0000FF"/>
              </a:solidFill>
              <a:latin typeface="汉语拼音" panose="00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12" name="矩形 11"/>
          <p:cNvSpPr/>
          <p:nvPr>
            <p:custDataLst>
              <p:tags r:id="rId8"/>
            </p:custDataLst>
          </p:nvPr>
        </p:nvSpPr>
        <p:spPr>
          <a:xfrm>
            <a:off x="4607878" y="3610293"/>
            <a:ext cx="601662" cy="40005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2000">
                <a:solidFill>
                  <a:srgbClr val="0000FF"/>
                </a:solidFill>
                <a:latin typeface="汉语拼音" panose="000b0604020202020204" pitchFamily="34" charset="0"/>
                <a:ea typeface="宋体" panose="02010600030101010101" pitchFamily="2" charset="-122"/>
              </a:rPr>
              <a:t>zhé</a:t>
            </a:r>
            <a:endParaRPr lang="en-US" altLang="zh-CN" sz="2000">
              <a:solidFill>
                <a:srgbClr val="0000FF"/>
              </a:solidFill>
              <a:latin typeface="汉语拼音" panose="000b060402020202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46083" name="图片 4608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767830" y="400050"/>
            <a:ext cx="1485900" cy="13144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6084" name="文本框 46083"/>
          <p:cNvSpPr txBox="1"/>
          <p:nvPr>
            <p:custDataLst>
              <p:tags r:id="rId5"/>
            </p:custDataLst>
          </p:nvPr>
        </p:nvSpPr>
        <p:spPr>
          <a:xfrm>
            <a:off x="1416685" y="367030"/>
            <a:ext cx="1249680" cy="52197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解题目</a:t>
            </a:r>
            <a:endParaRPr lang="zh-CN" altLang="en-US" sz="2800">
              <a:solidFill>
                <a:schemeClr val="bg1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46085" name="文本框 46084"/>
          <p:cNvSpPr txBox="1"/>
          <p:nvPr>
            <p:custDataLst>
              <p:tags r:id="rId6"/>
            </p:custDataLst>
          </p:nvPr>
        </p:nvSpPr>
        <p:spPr>
          <a:xfrm>
            <a:off x="2971800" y="1714500"/>
            <a:ext cx="2743200" cy="78359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500" b="1">
                <a:latin typeface="Arial" pitchFamily="34" charset="0"/>
                <a:ea typeface="楷体" panose="02010609060101010101" pitchFamily="49" charset="-122"/>
              </a:rPr>
              <a:t>春夜</a:t>
            </a:r>
            <a:r>
              <a:rPr lang="en-US" altLang="zh-CN" sz="4500" b="1">
                <a:latin typeface="楷体" panose="02010609060101010101" pitchFamily="49" charset="-122"/>
                <a:ea typeface="楷体" panose="02010609060101010101" pitchFamily="49" charset="-122"/>
              </a:rPr>
              <a:t>——</a:t>
            </a:r>
            <a:endParaRPr lang="en-US" altLang="zh-CN" sz="4500" b="1">
              <a:latin typeface="Arial" pitchFamily="34" charset="0"/>
              <a:ea typeface="楷体" panose="02010609060101010101" pitchFamily="49" charset="-122"/>
            </a:endParaRPr>
          </a:p>
        </p:txBody>
      </p:sp>
      <p:sp>
        <p:nvSpPr>
          <p:cNvPr id="46086" name="文本框 46085"/>
          <p:cNvSpPr txBox="1"/>
          <p:nvPr>
            <p:custDataLst>
              <p:tags r:id="rId7"/>
            </p:custDataLst>
          </p:nvPr>
        </p:nvSpPr>
        <p:spPr>
          <a:xfrm>
            <a:off x="2971800" y="2674144"/>
            <a:ext cx="2971800" cy="78359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500" b="1">
                <a:latin typeface="Arial" pitchFamily="34" charset="0"/>
                <a:ea typeface="楷体" panose="02010609060101010101" pitchFamily="49" charset="-122"/>
              </a:rPr>
              <a:t>洛城</a:t>
            </a:r>
            <a:r>
              <a:rPr lang="en-US" altLang="zh-CN" sz="4500" b="1">
                <a:latin typeface="楷体" panose="02010609060101010101" pitchFamily="49" charset="-122"/>
                <a:ea typeface="楷体" panose="02010609060101010101" pitchFamily="49" charset="-122"/>
              </a:rPr>
              <a:t>——</a:t>
            </a:r>
            <a:endParaRPr lang="en-US" altLang="zh-CN" sz="4500" b="1">
              <a:latin typeface="Arial" pitchFamily="34" charset="0"/>
              <a:ea typeface="楷体" panose="02010609060101010101" pitchFamily="49" charset="-122"/>
            </a:endParaRPr>
          </a:p>
        </p:txBody>
      </p:sp>
      <p:sp>
        <p:nvSpPr>
          <p:cNvPr id="46087" name="文本框 46086"/>
          <p:cNvSpPr txBox="1"/>
          <p:nvPr>
            <p:custDataLst>
              <p:tags r:id="rId8"/>
            </p:custDataLst>
          </p:nvPr>
        </p:nvSpPr>
        <p:spPr>
          <a:xfrm>
            <a:off x="2971800" y="3645694"/>
            <a:ext cx="2743200" cy="78359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500" b="1">
                <a:latin typeface="Arial" pitchFamily="34" charset="0"/>
                <a:ea typeface="楷体" panose="02010609060101010101" pitchFamily="49" charset="-122"/>
              </a:rPr>
              <a:t>闻笛</a:t>
            </a:r>
            <a:r>
              <a:rPr lang="en-US" altLang="zh-CN" sz="4500" b="1">
                <a:latin typeface="楷体" panose="02010609060101010101" pitchFamily="49" charset="-122"/>
                <a:ea typeface="楷体" panose="02010609060101010101" pitchFamily="49" charset="-122"/>
              </a:rPr>
              <a:t>——</a:t>
            </a:r>
            <a:endParaRPr lang="en-US" altLang="zh-CN" sz="4500" b="1">
              <a:latin typeface="Arial" pitchFamily="34" charset="0"/>
              <a:ea typeface="楷体" panose="02010609060101010101" pitchFamily="49" charset="-122"/>
            </a:endParaRPr>
          </a:p>
        </p:txBody>
      </p:sp>
      <p:sp>
        <p:nvSpPr>
          <p:cNvPr id="46088" name="矩形 46087"/>
          <p:cNvSpPr/>
          <p:nvPr>
            <p:custDataLst>
              <p:tags r:id="rId9"/>
            </p:custDataLst>
          </p:nvPr>
        </p:nvSpPr>
        <p:spPr>
          <a:xfrm>
            <a:off x="5372100" y="1714500"/>
            <a:ext cx="2013347" cy="78359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时间</a:t>
            </a:r>
            <a:endParaRPr lang="zh-CN" altLang="en-US" sz="4500" b="1">
              <a:solidFill>
                <a:srgbClr val="FF0000"/>
              </a:solidFill>
              <a:latin typeface="Arial" pitchFamily="34" charset="0"/>
              <a:ea typeface="楷体" panose="02010609060101010101" pitchFamily="49" charset="-122"/>
            </a:endParaRPr>
          </a:p>
        </p:txBody>
      </p:sp>
      <p:sp>
        <p:nvSpPr>
          <p:cNvPr id="46089" name="矩形 46088"/>
          <p:cNvSpPr/>
          <p:nvPr>
            <p:custDataLst>
              <p:tags r:id="rId10"/>
            </p:custDataLst>
          </p:nvPr>
        </p:nvSpPr>
        <p:spPr>
          <a:xfrm>
            <a:off x="5372100" y="2674144"/>
            <a:ext cx="2028825" cy="78359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地点</a:t>
            </a:r>
            <a:endParaRPr lang="zh-CN" altLang="en-US" sz="4500" b="1">
              <a:solidFill>
                <a:srgbClr val="FF0000"/>
              </a:solidFill>
              <a:latin typeface="Arial" pitchFamily="34" charset="0"/>
              <a:ea typeface="楷体" panose="02010609060101010101" pitchFamily="49" charset="-122"/>
            </a:endParaRPr>
          </a:p>
        </p:txBody>
      </p:sp>
      <p:sp>
        <p:nvSpPr>
          <p:cNvPr id="46090" name="矩形 46089"/>
          <p:cNvSpPr/>
          <p:nvPr>
            <p:custDataLst>
              <p:tags r:id="rId11"/>
            </p:custDataLst>
          </p:nvPr>
        </p:nvSpPr>
        <p:spPr>
          <a:xfrm>
            <a:off x="5372100" y="3645694"/>
            <a:ext cx="2114550" cy="78359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事件</a:t>
            </a:r>
            <a:endParaRPr lang="zh-CN" altLang="en-US" sz="4500" b="1">
              <a:solidFill>
                <a:srgbClr val="FF0000"/>
              </a:solidFill>
              <a:latin typeface="Arial" pitchFamily="34" charset="0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6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46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460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8" grpId="0"/>
      <p:bldP spid="4608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https://d.book118.com/796023144130010051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924"/>
</p:tagLst>
</file>

<file path=ppt/tags/tag2.xml><?xml version="1.0" encoding="utf-8"?>
<p:tagLst xmlns:p="http://schemas.openxmlformats.org/presentationml/2006/main">
  <p:tag name="AS_UNIQUEID" val="925"/>
</p:tagLst>
</file>

<file path=ppt/tags/tag3.xml><?xml version="1.0" encoding="utf-8"?>
<p:tagLst xmlns:p="http://schemas.openxmlformats.org/presentationml/2006/main">
  <p:tag name="AS_UNIQUEID" val="926"/>
</p:tagLst>
</file>

<file path=ppt/tags/tag4.xml><?xml version="1.0" encoding="utf-8"?>
<p:tagLst xmlns:p="http://schemas.openxmlformats.org/presentationml/2006/main">
  <p:tag name="AS_UNIQUEID" val="927"/>
</p:tagLst>
</file>

<file path=ppt/tags/tag5.xml><?xml version="1.0" encoding="utf-8"?>
<p:tagLst xmlns:p="http://schemas.openxmlformats.org/presentationml/2006/main">
  <p:tag name="AS_UNIQUEID" val="928"/>
</p:tagLst>
</file>

<file path=ppt/tags/tag6.xml><?xml version="1.0" encoding="utf-8"?>
<p:tagLst xmlns:p="http://schemas.openxmlformats.org/presentationml/2006/main">
  <p:tag name="AS_UNIQUEID" val="929"/>
</p:tagLst>
</file>

<file path=ppt/tags/tag7.xml><?xml version="1.0" encoding="utf-8"?>
<p:tagLst xmlns:p="http://schemas.openxmlformats.org/presentationml/2006/main">
  <p:tag name="AS_UNIQUEID" val="930"/>
</p:tagLst>
</file>

<file path=ppt/tags/tag8.xml><?xml version="1.0" encoding="utf-8"?>
<p:tagLst xmlns:p="http://schemas.openxmlformats.org/presentationml/2006/main">
  <p:tag name="AS_UNIQUEID" val="931"/>
</p:tagLst>
</file>

<file path=ppt/tags/tag9.xml><?xml version="1.0" encoding="utf-8"?>
<p:tagLst xmlns:p="http://schemas.openxmlformats.org/presentationml/2006/main">
  <p:tag name="AS_UNIQUEID" val="932"/>
</p:tagLst>
</file>

<file path=ppt/tags/tag10.xml><?xml version="1.0" encoding="utf-8"?>
<p:tagLst xmlns:p="http://schemas.openxmlformats.org/presentationml/2006/main">
  <p:tag name="AS_UNIQUEID" val="933"/>
</p:tagLst>
</file>

<file path=ppt/tags/tag11.xml><?xml version="1.0" encoding="utf-8"?>
<p:tagLst xmlns:p="http://schemas.openxmlformats.org/presentationml/2006/main">
  <p:tag name="AS_UNIQUEID" val="934"/>
</p:tagLst>
</file>

<file path=ppt/tags/tag12.xml><?xml version="1.0" encoding="utf-8"?>
<p:tagLst xmlns:p="http://schemas.openxmlformats.org/presentationml/2006/main">
  <p:tag name="AS_UNIQUEID" val="935"/>
</p:tagLst>
</file>

<file path=ppt/tags/tag13.xml><?xml version="1.0" encoding="utf-8"?>
<p:tagLst xmlns:p="http://schemas.openxmlformats.org/presentationml/2006/main">
  <p:tag name="AS_UNIQUEID" val="936"/>
</p:tagLst>
</file>

<file path=ppt/tags/tag14.xml><?xml version="1.0" encoding="utf-8"?>
<p:tagLst xmlns:p="http://schemas.openxmlformats.org/presentationml/2006/main">
  <p:tag name="AS_UNIQUEID" val="937"/>
</p:tagLst>
</file>

<file path=ppt/tags/tag15.xml><?xml version="1.0" encoding="utf-8"?>
<p:tagLst xmlns:p="http://schemas.openxmlformats.org/presentationml/2006/main">
  <p:tag name="AS_UNIQUEID" val="938"/>
</p:tagLst>
</file>

<file path=ppt/tags/tag16.xml><?xml version="1.0" encoding="utf-8"?>
<p:tagLst xmlns:p="http://schemas.openxmlformats.org/presentationml/2006/main">
  <p:tag name="AS_UNIQUEID" val="939"/>
</p:tagLst>
</file>

<file path=ppt/tags/tag17.xml><?xml version="1.0" encoding="utf-8"?>
<p:tagLst xmlns:p="http://schemas.openxmlformats.org/presentationml/2006/main">
  <p:tag name="AS_UNIQUEID" val="940"/>
</p:tagLst>
</file>

<file path=ppt/tags/tag18.xml><?xml version="1.0" encoding="utf-8"?>
<p:tagLst xmlns:p="http://schemas.openxmlformats.org/presentationml/2006/main">
  <p:tag name="AS_UNIQUEID" val="941"/>
</p:tagLst>
</file>

<file path=ppt/tags/tag19.xml><?xml version="1.0" encoding="utf-8"?>
<p:tagLst xmlns:p="http://schemas.openxmlformats.org/presentationml/2006/main">
  <p:tag name="AS_UNIQUEID" val="942"/>
</p:tagLst>
</file>

<file path=ppt/tags/tag20.xml><?xml version="1.0" encoding="utf-8"?>
<p:tagLst xmlns:p="http://schemas.openxmlformats.org/presentationml/2006/main">
  <p:tag name="AS_UNIQUEID" val="943"/>
</p:tagLst>
</file>

<file path=ppt/tags/tag21.xml><?xml version="1.0" encoding="utf-8"?>
<p:tagLst xmlns:p="http://schemas.openxmlformats.org/presentationml/2006/main">
  <p:tag name="AS_UNIQUEID" val="944"/>
</p:tagLst>
</file>

<file path=ppt/tags/tag22.xml><?xml version="1.0" encoding="utf-8"?>
<p:tagLst xmlns:p="http://schemas.openxmlformats.org/presentationml/2006/main">
  <p:tag name="AS_UNIQUEID" val="945"/>
</p:tagLst>
</file>

<file path=ppt/tags/tag23.xml><?xml version="1.0" encoding="utf-8"?>
<p:tagLst xmlns:p="http://schemas.openxmlformats.org/presentationml/2006/main">
  <p:tag name="AS_UNIQUEID" val="946"/>
</p:tagLst>
</file>

<file path=ppt/tags/tag24.xml><?xml version="1.0" encoding="utf-8"?>
<p:tagLst xmlns:p="http://schemas.openxmlformats.org/presentationml/2006/main">
  <p:tag name="AS_UNIQUEID" val="947"/>
</p:tagLst>
</file>

<file path=ppt/tags/tag25.xml><?xml version="1.0" encoding="utf-8"?>
<p:tagLst xmlns:p="http://schemas.openxmlformats.org/presentationml/2006/main">
  <p:tag name="AS_UNIQUEID" val="948"/>
</p:tagLst>
</file>

<file path=ppt/tags/tag26.xml><?xml version="1.0" encoding="utf-8"?>
<p:tagLst xmlns:p="http://schemas.openxmlformats.org/presentationml/2006/main">
  <p:tag name="AS_UNIQUEID" val="949"/>
</p:tagLst>
</file>

<file path=ppt/tags/tag27.xml><?xml version="1.0" encoding="utf-8"?>
<p:tagLst xmlns:p="http://schemas.openxmlformats.org/presentationml/2006/main">
  <p:tag name="AS_UNIQUEID" val="950"/>
</p:tagLst>
</file>

<file path=ppt/tags/tag28.xml><?xml version="1.0" encoding="utf-8"?>
<p:tagLst xmlns:p="http://schemas.openxmlformats.org/presentationml/2006/main">
  <p:tag name="AS_UNIQUEID" val="951"/>
</p:tagLst>
</file>

<file path=ppt/tags/tag29.xml><?xml version="1.0" encoding="utf-8"?>
<p:tagLst xmlns:p="http://schemas.openxmlformats.org/presentationml/2006/main">
  <p:tag name="AS_UNIQUEID" val="952"/>
</p:tagLst>
</file>

<file path=ppt/tags/tag30.xml><?xml version="1.0" encoding="utf-8"?>
<p:tagLst xmlns:p="http://schemas.openxmlformats.org/presentationml/2006/main">
  <p:tag name="AS_UNIQUEID" val="953"/>
</p:tagLst>
</file>

<file path=ppt/tags/tag31.xml><?xml version="1.0" encoding="utf-8"?>
<p:tagLst xmlns:p="http://schemas.openxmlformats.org/presentationml/2006/main">
  <p:tag name="AS_UNIQUEID" val="954"/>
</p:tagLst>
</file>

<file path=ppt/tags/tag32.xml><?xml version="1.0" encoding="utf-8"?>
<p:tagLst xmlns:p="http://schemas.openxmlformats.org/presentationml/2006/main">
  <p:tag name="AS_UNIQUEID" val="955"/>
</p:tagLst>
</file>

<file path=ppt/tags/tag33.xml><?xml version="1.0" encoding="utf-8"?>
<p:tagLst xmlns:p="http://schemas.openxmlformats.org/presentationml/2006/main">
  <p:tag name="AS_UNIQUEID" val="956"/>
</p:tagLst>
</file>

<file path=ppt/tags/tag34.xml><?xml version="1.0" encoding="utf-8"?>
<p:tagLst xmlns:p="http://schemas.openxmlformats.org/presentationml/2006/main">
  <p:tag name="AS_UNIQUEID" val="957"/>
</p:tagLst>
</file>

<file path=ppt/tags/tag35.xml><?xml version="1.0" encoding="utf-8"?>
<p:tagLst xmlns:p="http://schemas.openxmlformats.org/presentationml/2006/main">
  <p:tag name="AS_UNIQUEID" val="958"/>
</p:tagLst>
</file>

<file path=ppt/tags/tag36.xml><?xml version="1.0" encoding="utf-8"?>
<p:tagLst xmlns:p="http://schemas.openxmlformats.org/presentationml/2006/main">
  <p:tag name="AS_UNIQUEID" val="959"/>
</p:tagLst>
</file>

<file path=ppt/tags/tag37.xml><?xml version="1.0" encoding="utf-8"?>
<p:tagLst xmlns:p="http://schemas.openxmlformats.org/presentationml/2006/main">
  <p:tag name="AS_UNIQUEID" val="960"/>
</p:tagLst>
</file>

<file path=ppt/tags/tag38.xml><?xml version="1.0" encoding="utf-8"?>
<p:tagLst xmlns:p="http://schemas.openxmlformats.org/presentationml/2006/main">
  <p:tag name="AS_UNIQUEID" val="961"/>
</p:tagLst>
</file>

<file path=ppt/tags/tag39.xml><?xml version="1.0" encoding="utf-8"?>
<p:tagLst xmlns:p="http://schemas.openxmlformats.org/presentationml/2006/main">
  <p:tag name="AS_UNIQUEID" val="962"/>
</p:tagLst>
</file>

<file path=ppt/tags/tag40.xml><?xml version="1.0" encoding="utf-8"?>
<p:tagLst xmlns:p="http://schemas.openxmlformats.org/presentationml/2006/main">
  <p:tag name="AS_UNIQUEID" val="963"/>
</p:tagLst>
</file>

<file path=ppt/tags/tag41.xml><?xml version="1.0" encoding="utf-8"?>
<p:tagLst xmlns:p="http://schemas.openxmlformats.org/presentationml/2006/main">
  <p:tag name="AS_UNIQUEID" val="964"/>
</p:tagLst>
</file>

<file path=ppt/tags/tag42.xml><?xml version="1.0" encoding="utf-8"?>
<p:tagLst xmlns:p="http://schemas.openxmlformats.org/presentationml/2006/main">
  <p:tag name="AS_UNIQUEID" val="965"/>
</p:tagLst>
</file>

<file path=ppt/tags/tag43.xml><?xml version="1.0" encoding="utf-8"?>
<p:tagLst xmlns:p="http://schemas.openxmlformats.org/presentationml/2006/main">
  <p:tag name="AS_UNIQUEID" val="966"/>
</p:tagLst>
</file>

<file path=ppt/tags/tag44.xml><?xml version="1.0" encoding="utf-8"?>
<p:tagLst xmlns:p="http://schemas.openxmlformats.org/presentationml/2006/main">
  <p:tag name="AS_UNIQUEID" val="967"/>
</p:tagLst>
</file>

<file path=ppt/tags/tag45.xml><?xml version="1.0" encoding="utf-8"?>
<p:tagLst xmlns:p="http://schemas.openxmlformats.org/presentationml/2006/main">
  <p:tag name="AS_UNIQUEID" val="968"/>
</p:tagLst>
</file>

<file path=ppt/tags/tag46.xml><?xml version="1.0" encoding="utf-8"?>
<p:tagLst xmlns:p="http://schemas.openxmlformats.org/presentationml/2006/main">
  <p:tag name="AS_UNIQUEID" val="969"/>
</p:tagLst>
</file>

<file path=ppt/tags/tag47.xml><?xml version="1.0" encoding="utf-8"?>
<p:tagLst xmlns:p="http://schemas.openxmlformats.org/presentationml/2006/main">
  <p:tag name="AS_UNIQUEID" val="970"/>
</p:tagLst>
</file>

<file path=ppt/tags/tag48.xml><?xml version="1.0" encoding="utf-8"?>
<p:tagLst xmlns:p="http://schemas.openxmlformats.org/presentationml/2006/main">
  <p:tag name="AS_UNIQUEID" val="971"/>
</p:tagLst>
</file>

<file path=ppt/tags/tag49.xml><?xml version="1.0" encoding="utf-8"?>
<p:tagLst xmlns:p="http://schemas.openxmlformats.org/presentationml/2006/main">
  <p:tag name="AS_UNIQUEID" val="972"/>
</p:tagLst>
</file>

<file path=ppt/tags/tag50.xml><?xml version="1.0" encoding="utf-8"?>
<p:tagLst xmlns:p="http://schemas.openxmlformats.org/presentationml/2006/main">
  <p:tag name="AS_UNIQUEID" val="973"/>
</p:tagLst>
</file>

<file path=ppt/tags/tag51.xml><?xml version="1.0" encoding="utf-8"?>
<p:tagLst xmlns:p="http://schemas.openxmlformats.org/presentationml/2006/main">
  <p:tag name="AS_UNIQUEID" val="974"/>
</p:tagLst>
</file>

<file path=ppt/tags/tag52.xml><?xml version="1.0" encoding="utf-8"?>
<p:tagLst xmlns:p="http://schemas.openxmlformats.org/presentationml/2006/main">
  <p:tag name="AS_UNIQUEID" val="975"/>
</p:tagLst>
</file>

<file path=ppt/tags/tag53.xml><?xml version="1.0" encoding="utf-8"?>
<p:tagLst xmlns:p="http://schemas.openxmlformats.org/presentationml/2006/main">
  <p:tag name="AS_UNIQUEID" val="976"/>
</p:tagLst>
</file>

<file path=ppt/tags/tag54.xml><?xml version="1.0" encoding="utf-8"?>
<p:tagLst xmlns:p="http://schemas.openxmlformats.org/presentationml/2006/main">
  <p:tag name="AS_UNIQUEID" val="977"/>
</p:tagLst>
</file>

<file path=ppt/tags/tag55.xml><?xml version="1.0" encoding="utf-8"?>
<p:tagLst xmlns:p="http://schemas.openxmlformats.org/presentationml/2006/main">
  <p:tag name="AS_UNIQUEID" val="978"/>
</p:tagLst>
</file>

<file path=ppt/tags/tag56.xml><?xml version="1.0" encoding="utf-8"?>
<p:tagLst xmlns:p="http://schemas.openxmlformats.org/presentationml/2006/main">
  <p:tag name="AS_UNIQUEID" val="979"/>
</p:tagLst>
</file>

<file path=ppt/tags/tag57.xml><?xml version="1.0" encoding="utf-8"?>
<p:tagLst xmlns:p="http://schemas.openxmlformats.org/presentationml/2006/main">
  <p:tag name="AS_UNIQUEID" val="980"/>
</p:tagLst>
</file>

<file path=ppt/tags/tag58.xml><?xml version="1.0" encoding="utf-8"?>
<p:tagLst xmlns:p="http://schemas.openxmlformats.org/presentationml/2006/main">
  <p:tag name="AS_UNIQUEID" val="981"/>
</p:tagLst>
</file>

<file path=ppt/tags/tag59.xml><?xml version="1.0" encoding="utf-8"?>
<p:tagLst xmlns:p="http://schemas.openxmlformats.org/presentationml/2006/main">
  <p:tag name="AS_UNIQUEID" val="982"/>
</p:tagLst>
</file>

<file path=ppt/tags/tag60.xml><?xml version="1.0" encoding="utf-8"?>
<p:tagLst xmlns:p="http://schemas.openxmlformats.org/presentationml/2006/main">
  <p:tag name="AS_UNIQUEID" val="983"/>
</p:tagLst>
</file>

<file path=ppt/tags/tag61.xml><?xml version="1.0" encoding="utf-8"?>
<p:tagLst xmlns:p="http://schemas.openxmlformats.org/presentationml/2006/main">
  <p:tag name="AS_UNIQUEID" val="984"/>
</p:tagLst>
</file>

<file path=ppt/tags/tag62.xml><?xml version="1.0" encoding="utf-8"?>
<p:tagLst xmlns:p="http://schemas.openxmlformats.org/presentationml/2006/main">
  <p:tag name="AS_UNIQUEID" val="985"/>
</p:tagLst>
</file>

<file path=ppt/tags/tag63.xml><?xml version="1.0" encoding="utf-8"?>
<p:tagLst xmlns:p="http://schemas.openxmlformats.org/presentationml/2006/main">
  <p:tag name="AS_UNIQUEID" val="986"/>
</p:tagLst>
</file>

<file path=ppt/tags/tag64.xml><?xml version="1.0" encoding="utf-8"?>
<p:tagLst xmlns:p="http://schemas.openxmlformats.org/presentationml/2006/main">
  <p:tag name="AS_UNIQUEID" val="987"/>
</p:tagLst>
</file>

<file path=ppt/tags/tag65.xml><?xml version="1.0" encoding="utf-8"?>
<p:tagLst xmlns:p="http://schemas.openxmlformats.org/presentationml/2006/main">
  <p:tag name="AS_UNIQUEID" val="988"/>
</p:tagLst>
</file>

<file path=ppt/tags/tag66.xml><?xml version="1.0" encoding="utf-8"?>
<p:tagLst xmlns:p="http://schemas.openxmlformats.org/presentationml/2006/main">
  <p:tag name="AS_UNIQUEID" val="989"/>
</p:tagLst>
</file>

<file path=ppt/tags/tag67.xml><?xml version="1.0" encoding="utf-8"?>
<p:tagLst xmlns:p="http://schemas.openxmlformats.org/presentationml/2006/main">
  <p:tag name="AS_UNIQUEID" val="990"/>
</p:tagLst>
</file>

<file path=ppt/tags/tag68.xml><?xml version="1.0" encoding="utf-8"?>
<p:tagLst xmlns:p="http://schemas.openxmlformats.org/presentationml/2006/main">
  <p:tag name="AS_UNIQUEID" val="991"/>
</p:tagLst>
</file>

<file path=ppt/tags/tag69.xml><?xml version="1.0" encoding="utf-8"?>
<p:tagLst xmlns:p="http://schemas.openxmlformats.org/presentationml/2006/main">
  <p:tag name="AS_UNIQUEID" val="992"/>
</p:tagLst>
</file>

<file path=ppt/tags/tag70.xml><?xml version="1.0" encoding="utf-8"?>
<p:tagLst xmlns:p="http://schemas.openxmlformats.org/presentationml/2006/main">
  <p:tag name="AS_UNIQUEID" val="993"/>
</p:tagLst>
</file>

<file path=ppt/tags/tag71.xml><?xml version="1.0" encoding="utf-8"?>
<p:tagLst xmlns:p="http://schemas.openxmlformats.org/presentationml/2006/main">
  <p:tag name="AS_UNIQUEID" val="994"/>
</p:tagLst>
</file>

<file path=ppt/tags/tag72.xml><?xml version="1.0" encoding="utf-8"?>
<p:tagLst xmlns:p="http://schemas.openxmlformats.org/presentationml/2006/main">
  <p:tag name="AS_UNIQUEID" val="995"/>
</p:tagLst>
</file>

<file path=ppt/tags/tag73.xml><?xml version="1.0" encoding="utf-8"?>
<p:tagLst xmlns:p="http://schemas.openxmlformats.org/presentationml/2006/main">
  <p:tag name="AS_UNIQUEID" val="996"/>
</p:tagLst>
</file>

<file path=ppt/tags/tag74.xml><?xml version="1.0" encoding="utf-8"?>
<p:tagLst xmlns:p="http://schemas.openxmlformats.org/presentationml/2006/main">
  <p:tag name="AS_UNIQUEID" val="997"/>
</p:tagLst>
</file>

<file path=ppt/tags/tag75.xml><?xml version="1.0" encoding="utf-8"?>
<p:tagLst xmlns:p="http://schemas.openxmlformats.org/presentationml/2006/main">
  <p:tag name="AS_UNIQUEID" val="998"/>
</p:tagLst>
</file>

<file path=ppt/tags/tag76.xml><?xml version="1.0" encoding="utf-8"?>
<p:tagLst xmlns:p="http://schemas.openxmlformats.org/presentationml/2006/main">
  <p:tag name="AS_UNIQUEID" val="900"/>
</p:tagLst>
</file>

<file path=ppt/tags/tag77.xml><?xml version="1.0" encoding="utf-8"?>
<p:tagLst xmlns:p="http://schemas.openxmlformats.org/presentationml/2006/main">
  <p:tag name="AS_UNIQUEID" val="622"/>
</p:tagLst>
</file>

<file path=ppt/tags/tag78.xml><?xml version="1.0" encoding="utf-8"?>
<p:tagLst xmlns:p="http://schemas.openxmlformats.org/presentationml/2006/main">
  <p:tag name="AS_UNIQUEID" val="901"/>
</p:tagLst>
</file>

<file path=ppt/tags/tag79.xml><?xml version="1.0" encoding="utf-8"?>
<p:tagLst xmlns:p="http://schemas.openxmlformats.org/presentationml/2006/main">
  <p:tag name="AS_UNIQUEID" val="624"/>
</p:tagLst>
</file>

<file path=ppt/tags/tag80.xml><?xml version="1.0" encoding="utf-8"?>
<p:tagLst xmlns:p="http://schemas.openxmlformats.org/presentationml/2006/main">
  <p:tag name="AS_UNIQUEID" val="625"/>
</p:tagLst>
</file>

<file path=ppt/tags/tag81.xml><?xml version="1.0" encoding="utf-8"?>
<p:tagLst xmlns:p="http://schemas.openxmlformats.org/presentationml/2006/main">
  <p:tag name="AS_UNIQUEID" val="902"/>
</p:tagLst>
</file>

<file path=ppt/tags/tag82.xml><?xml version="1.0" encoding="utf-8"?>
<p:tagLst xmlns:p="http://schemas.openxmlformats.org/presentationml/2006/main">
  <p:tag name="AS_UNIQUEID" val="627"/>
</p:tagLst>
</file>

<file path=ppt/tags/tag83.xml><?xml version="1.0" encoding="utf-8"?>
<p:tagLst xmlns:p="http://schemas.openxmlformats.org/presentationml/2006/main">
  <p:tag name="AS_UNIQUEID" val="903"/>
</p:tagLst>
</file>

<file path=ppt/tags/tag84.xml><?xml version="1.0" encoding="utf-8"?>
<p:tagLst xmlns:p="http://schemas.openxmlformats.org/presentationml/2006/main">
  <p:tag name="AS_UNIQUEID" val="629"/>
</p:tagLst>
</file>

<file path=ppt/tags/tag85.xml><?xml version="1.0" encoding="utf-8"?>
<p:tagLst xmlns:p="http://schemas.openxmlformats.org/presentationml/2006/main">
  <p:tag name="AS_UNIQUEID" val="904"/>
</p:tagLst>
</file>

<file path=ppt/tags/tag86.xml><?xml version="1.0" encoding="utf-8"?>
<p:tagLst xmlns:p="http://schemas.openxmlformats.org/presentationml/2006/main">
  <p:tag name="AS_UNIQUEID" val="631"/>
</p:tagLst>
</file>

<file path=ppt/tags/tag87.xml><?xml version="1.0" encoding="utf-8"?>
<p:tagLst xmlns:p="http://schemas.openxmlformats.org/presentationml/2006/main">
  <p:tag name="AS_UNIQUEID" val="905"/>
</p:tagLst>
</file>

<file path=ppt/tags/tag88.xml><?xml version="1.0" encoding="utf-8"?>
<p:tagLst xmlns:p="http://schemas.openxmlformats.org/presentationml/2006/main">
  <p:tag name="AS_UNIQUEID" val="633"/>
</p:tagLst>
</file>

<file path=ppt/tags/tag89.xml><?xml version="1.0" encoding="utf-8"?>
<p:tagLst xmlns:p="http://schemas.openxmlformats.org/presentationml/2006/main">
  <p:tag name="AS_UNIQUEID" val="906"/>
</p:tagLst>
</file>

<file path=ppt/tags/tag90.xml><?xml version="1.0" encoding="utf-8"?>
<p:tagLst xmlns:p="http://schemas.openxmlformats.org/presentationml/2006/main">
  <p:tag name="AS_UNIQUEID" val="635"/>
</p:tagLst>
</file>

<file path=ppt/tags/tag91.xml><?xml version="1.0" encoding="utf-8"?>
<p:tagLst xmlns:p="http://schemas.openxmlformats.org/presentationml/2006/main">
  <p:tag name="AS_UNIQUEID" val="636"/>
</p:tagLst>
</file>

<file path=ppt/tags/tag92.xml><?xml version="1.0" encoding="utf-8"?>
<p:tagLst xmlns:p="http://schemas.openxmlformats.org/presentationml/2006/main">
  <p:tag name="AS_UNIQUEID" val="637"/>
</p:tagLst>
</file>

<file path=ppt/tags/tag93.xml><?xml version="1.0" encoding="utf-8"?>
<p:tagLst xmlns:p="http://schemas.openxmlformats.org/presentationml/2006/main">
  <p:tag name="AS_UNIQUEID" val="638"/>
</p:tagLst>
</file>

<file path=ppt/tags/tag94.xml><?xml version="1.0" encoding="utf-8"?>
<p:tagLst xmlns:p="http://schemas.openxmlformats.org/presentationml/2006/main">
  <p:tag name="AS_UNIQUEID" val="639"/>
</p:tagLst>
</file>

<file path=ppt/tags/tag95.xml><?xml version="1.0" encoding="utf-8"?>
<p:tagLst xmlns:p="http://schemas.openxmlformats.org/presentationml/2006/main">
  <p:tag name="AS_UNIQUEID" val="640"/>
</p:tagLst>
</file>

<file path=ppt/tags/tag96.xml><?xml version="1.0" encoding="utf-8"?>
<p:tagLst xmlns:p="http://schemas.openxmlformats.org/presentationml/2006/main">
  <p:tag name="AS_UNIQUEID" val="641"/>
</p:tagLst>
</file>

<file path=ppt/tags/tag97.xml><?xml version="1.0" encoding="utf-8"?>
<p:tagLst xmlns:p="http://schemas.openxmlformats.org/presentationml/2006/main">
  <p:tag name="AS_UNIQUEID" val="642"/>
</p:tagLst>
</file>

<file path=ppt/tags/tag98.xml><?xml version="1.0" encoding="utf-8"?>
<p:tagLst xmlns:p="http://schemas.openxmlformats.org/presentationml/2006/main">
  <p:tag name="AS_UNIQUEID" val="907"/>
</p:tagLst>
</file>

<file path=ppt/tags/tag99.xml><?xml version="1.0" encoding="utf-8"?>
<p:tagLst xmlns:p="http://schemas.openxmlformats.org/presentationml/2006/main">
  <p:tag name="AS_UNIQUEID" val="644"/>
</p:tagLst>
</file>

<file path=ppt/tags/tag100.xml><?xml version="1.0" encoding="utf-8"?>
<p:tagLst xmlns:p="http://schemas.openxmlformats.org/presentationml/2006/main">
  <p:tag name="AS_UNIQUEID" val="645"/>
</p:tagLst>
</file>

<file path=ppt/tags/tag101.xml><?xml version="1.0" encoding="utf-8"?>
<p:tagLst xmlns:p="http://schemas.openxmlformats.org/presentationml/2006/main">
  <p:tag name="AS_UNIQUEID" val="646"/>
</p:tagLst>
</file>

<file path=ppt/tags/tag102.xml><?xml version="1.0" encoding="utf-8"?>
<p:tagLst xmlns:p="http://schemas.openxmlformats.org/presentationml/2006/main">
  <p:tag name="AS_UNIQUEID" val="647"/>
</p:tagLst>
</file>

<file path=ppt/tags/tag103.xml><?xml version="1.0" encoding="utf-8"?>
<p:tagLst xmlns:p="http://schemas.openxmlformats.org/presentationml/2006/main">
  <p:tag name="AS_UNIQUEID" val="648"/>
</p:tagLst>
</file>

<file path=ppt/tags/tag104.xml><?xml version="1.0" encoding="utf-8"?>
<p:tagLst xmlns:p="http://schemas.openxmlformats.org/presentationml/2006/main">
  <p:tag name="AS_UNIQUEID" val="649"/>
</p:tagLst>
</file>

<file path=ppt/tags/tag105.xml><?xml version="1.0" encoding="utf-8"?>
<p:tagLst xmlns:p="http://schemas.openxmlformats.org/presentationml/2006/main">
  <p:tag name="AS_UNIQUEID" val="650"/>
</p:tagLst>
</file>

<file path=ppt/tags/tag106.xml><?xml version="1.0" encoding="utf-8"?>
<p:tagLst xmlns:p="http://schemas.openxmlformats.org/presentationml/2006/main">
  <p:tag name="AS_UNIQUEID" val="651"/>
</p:tagLst>
</file>

<file path=ppt/tags/tag107.xml><?xml version="1.0" encoding="utf-8"?>
<p:tagLst xmlns:p="http://schemas.openxmlformats.org/presentationml/2006/main">
  <p:tag name="AS_UNIQUEID" val="908"/>
</p:tagLst>
</file>

<file path=ppt/tags/tag108.xml><?xml version="1.0" encoding="utf-8"?>
<p:tagLst xmlns:p="http://schemas.openxmlformats.org/presentationml/2006/main">
  <p:tag name="AS_UNIQUEID" val="911"/>
</p:tagLst>
</file>

<file path=ppt/tags/tag109.xml><?xml version="1.0" encoding="utf-8"?>
<p:tagLst xmlns:p="http://schemas.openxmlformats.org/presentationml/2006/main">
  <p:tag name="AS_UNIQUEID" val="654"/>
</p:tagLst>
</file>

<file path=ppt/tags/tag110.xml><?xml version="1.0" encoding="utf-8"?>
<p:tagLst xmlns:p="http://schemas.openxmlformats.org/presentationml/2006/main">
  <p:tag name="AS_UNIQUEID" val="655"/>
</p:tagLst>
</file>

<file path=ppt/tags/tag111.xml><?xml version="1.0" encoding="utf-8"?>
<p:tagLst xmlns:p="http://schemas.openxmlformats.org/presentationml/2006/main">
  <p:tag name="AS_UNIQUEID" val="656"/>
</p:tagLst>
</file>

<file path=ppt/tags/tag112.xml><?xml version="1.0" encoding="utf-8"?>
<p:tagLst xmlns:p="http://schemas.openxmlformats.org/presentationml/2006/main">
  <p:tag name="AS_UNIQUEID" val="657"/>
</p:tagLst>
</file>

<file path=ppt/tags/tag113.xml><?xml version="1.0" encoding="utf-8"?>
<p:tagLst xmlns:p="http://schemas.openxmlformats.org/presentationml/2006/main">
  <p:tag name="AS_UNIQUEID" val="658"/>
</p:tagLst>
</file>

<file path=ppt/tags/tag114.xml><?xml version="1.0" encoding="utf-8"?>
<p:tagLst xmlns:p="http://schemas.openxmlformats.org/presentationml/2006/main">
  <p:tag name="AS_UNIQUEID" val="659"/>
</p:tagLst>
</file>

<file path=ppt/tags/tag115.xml><?xml version="1.0" encoding="utf-8"?>
<p:tagLst xmlns:p="http://schemas.openxmlformats.org/presentationml/2006/main">
  <p:tag name="AS_UNIQUEID" val="909"/>
</p:tagLst>
</file>

<file path=ppt/tags/tag116.xml><?xml version="1.0" encoding="utf-8"?>
<p:tagLst xmlns:p="http://schemas.openxmlformats.org/presentationml/2006/main">
  <p:tag name="AS_UNIQUEID" val="666"/>
</p:tagLst>
</file>

<file path=ppt/tags/tag117.xml><?xml version="1.0" encoding="utf-8"?>
<p:tagLst xmlns:p="http://schemas.openxmlformats.org/presentationml/2006/main">
  <p:tag name="AS_UNIQUEID" val="667"/>
</p:tagLst>
</file>

<file path=ppt/tags/tag118.xml><?xml version="1.0" encoding="utf-8"?>
<p:tagLst xmlns:p="http://schemas.openxmlformats.org/presentationml/2006/main">
  <p:tag name="AS_UNIQUEID" val="668"/>
</p:tagLst>
</file>

<file path=ppt/tags/tag119.xml><?xml version="1.0" encoding="utf-8"?>
<p:tagLst xmlns:p="http://schemas.openxmlformats.org/presentationml/2006/main">
  <p:tag name="AS_UNIQUEID" val="910"/>
</p:tagLst>
</file>

<file path=ppt/tags/tag120.xml><?xml version="1.0" encoding="utf-8"?>
<p:tagLst xmlns:p="http://schemas.openxmlformats.org/presentationml/2006/main">
  <p:tag name="AS_UNIQUEID" val="670"/>
  <p:tag name="ID" val="553512"/>
  <p:tag name="MH" val="20160830110146"/>
  <p:tag name="MH_LIBRARY" val="CONTENTS"/>
  <p:tag name="MH_ORDER" val="1"/>
  <p:tag name="MH_TYPE" val="ENTRY"/>
</p:tagLst>
</file>

<file path=ppt/tags/tag121.xml><?xml version="1.0" encoding="utf-8"?>
<p:tagLst xmlns:p="http://schemas.openxmlformats.org/presentationml/2006/main">
  <p:tag name="AS_UNIQUEID" val="671"/>
</p:tagLst>
</file>

<file path=ppt/tags/tag122.xml><?xml version="1.0" encoding="utf-8"?>
<p:tagLst xmlns:p="http://schemas.openxmlformats.org/presentationml/2006/main">
  <p:tag name="AS_UNIQUEID" val="672"/>
</p:tagLst>
</file>

<file path=ppt/tags/tag123.xml><?xml version="1.0" encoding="utf-8"?>
<p:tagLst xmlns:p="http://schemas.openxmlformats.org/presentationml/2006/main">
  <p:tag name="AS_UNIQUEID" val="616"/>
</p:tagLst>
</file>

<file path=ppt/tags/tag124.xml><?xml version="1.0" encoding="utf-8"?>
<p:tagLst xmlns:p="http://schemas.openxmlformats.org/presentationml/2006/main">
  <p:tag name="AS_UNIQUEID" val="617"/>
</p:tagLst>
</file>

<file path=ppt/tags/tag125.xml><?xml version="1.0" encoding="utf-8"?>
<p:tagLst xmlns:p="http://schemas.openxmlformats.org/presentationml/2006/main">
  <p:tag name="AS_UNIQUEID" val="618"/>
</p:tagLst>
</file>

<file path=ppt/tags/tag126.xml><?xml version="1.0" encoding="utf-8"?>
<p:tagLst xmlns:p="http://schemas.openxmlformats.org/presentationml/2006/main">
  <p:tag name="AS_UNIQUEID" val="619"/>
</p:tagLst>
</file>

<file path=ppt/tags/tag127.xml><?xml version="1.0" encoding="utf-8"?>
<p:tagLst xmlns:p="http://schemas.openxmlformats.org/presentationml/2006/main">
  <p:tag name="AS_UNIQUEID" val="620"/>
</p:tagLst>
</file>

<file path=ppt/tags/tag128.xml><?xml version="1.0" encoding="utf-8"?>
<p:tagLst xmlns:p="http://schemas.openxmlformats.org/presentationml/2006/main">
  <p:tag name="AS_UNIQUEID" val="912"/>
</p:tagLst>
</file>

<file path=ppt/tags/tag129.xml><?xml version="1.0" encoding="utf-8"?>
<p:tagLst xmlns:p="http://schemas.openxmlformats.org/presentationml/2006/main">
  <p:tag name="AS_UNIQUEID" val="674"/>
</p:tagLst>
</file>

<file path=ppt/tags/tag130.xml><?xml version="1.0" encoding="utf-8"?>
<p:tagLst xmlns:p="http://schemas.openxmlformats.org/presentationml/2006/main">
  <p:tag name="AS_UNIQUEID" val="675"/>
</p:tagLst>
</file>

<file path=ppt/tags/tag131.xml><?xml version="1.0" encoding="utf-8"?>
<p:tagLst xmlns:p="http://schemas.openxmlformats.org/presentationml/2006/main">
  <p:tag name="AS_UNIQUEID" val="676"/>
</p:tagLst>
</file>

<file path=ppt/tags/tag132.xml><?xml version="1.0" encoding="utf-8"?>
<p:tagLst xmlns:p="http://schemas.openxmlformats.org/presentationml/2006/main">
  <p:tag name="AS_UNIQUEID" val="913"/>
</p:tagLst>
</file>

<file path=ppt/tags/tag133.xml><?xml version="1.0" encoding="utf-8"?>
<p:tagLst xmlns:p="http://schemas.openxmlformats.org/presentationml/2006/main">
  <p:tag name="AS_UNIQUEID" val="678"/>
</p:tagLst>
</file>

<file path=ppt/tags/tag134.xml><?xml version="1.0" encoding="utf-8"?>
<p:tagLst xmlns:p="http://schemas.openxmlformats.org/presentationml/2006/main">
  <p:tag name="AS_UNIQUEID" val="679"/>
</p:tagLst>
</file>

<file path=ppt/tags/tag135.xml><?xml version="1.0" encoding="utf-8"?>
<p:tagLst xmlns:p="http://schemas.openxmlformats.org/presentationml/2006/main">
  <p:tag name="AS_UNIQUEID" val="680"/>
</p:tagLst>
</file>

<file path=ppt/tags/tag136.xml><?xml version="1.0" encoding="utf-8"?>
<p:tagLst xmlns:p="http://schemas.openxmlformats.org/presentationml/2006/main">
  <p:tag name="AS_UNIQUEID" val="681"/>
</p:tagLst>
</file>

<file path=ppt/tags/tag137.xml><?xml version="1.0" encoding="utf-8"?>
<p:tagLst xmlns:p="http://schemas.openxmlformats.org/presentationml/2006/main">
  <p:tag name="AS_UNIQUEID" val="682"/>
</p:tagLst>
</file>

<file path=ppt/tags/tag138.xml><?xml version="1.0" encoding="utf-8"?>
<p:tagLst xmlns:p="http://schemas.openxmlformats.org/presentationml/2006/main">
  <p:tag name="AS_UNIQUEID" val="683"/>
</p:tagLst>
</file>

<file path=ppt/tags/tag139.xml><?xml version="1.0" encoding="utf-8"?>
<p:tagLst xmlns:p="http://schemas.openxmlformats.org/presentationml/2006/main">
  <p:tag name="AS_UNIQUEID" val="684"/>
</p:tagLst>
</file>

<file path=ppt/tags/tag140.xml><?xml version="1.0" encoding="utf-8"?>
<p:tagLst xmlns:p="http://schemas.openxmlformats.org/presentationml/2006/main">
  <p:tag name="AS_UNIQUEID" val="685"/>
</p:tagLst>
</file>

<file path=ppt/tags/tag141.xml><?xml version="1.0" encoding="utf-8"?>
<p:tagLst xmlns:p="http://schemas.openxmlformats.org/presentationml/2006/main">
  <p:tag name="AS_UNIQUEID" val="686"/>
</p:tagLst>
</file>

<file path=ppt/tags/tag142.xml><?xml version="1.0" encoding="utf-8"?>
<p:tagLst xmlns:p="http://schemas.openxmlformats.org/presentationml/2006/main">
  <p:tag name="AS_UNIQUEID" val="687"/>
</p:tagLst>
</file>

<file path=ppt/tags/tag143.xml><?xml version="1.0" encoding="utf-8"?>
<p:tagLst xmlns:p="http://schemas.openxmlformats.org/presentationml/2006/main">
  <p:tag name="AS_UNIQUEID" val="688"/>
</p:tagLst>
</file>

<file path=ppt/tags/tag144.xml><?xml version="1.0" encoding="utf-8"?>
<p:tagLst xmlns:p="http://schemas.openxmlformats.org/presentationml/2006/main">
  <p:tag name="AS_UNIQUEID" val="689"/>
</p:tagLst>
</file>

<file path=ppt/tags/tag145.xml><?xml version="1.0" encoding="utf-8"?>
<p:tagLst xmlns:p="http://schemas.openxmlformats.org/presentationml/2006/main">
  <p:tag name="AS_UNIQUEID" val="690"/>
</p:tagLst>
</file>

<file path=ppt/tags/tag146.xml><?xml version="1.0" encoding="utf-8"?>
<p:tagLst xmlns:p="http://schemas.openxmlformats.org/presentationml/2006/main">
  <p:tag name="AS_UNIQUEID" val="691"/>
</p:tagLst>
</file>

<file path=ppt/tags/tag147.xml><?xml version="1.0" encoding="utf-8"?>
<p:tagLst xmlns:p="http://schemas.openxmlformats.org/presentationml/2006/main">
  <p:tag name="AS_UNIQUEID" val="692"/>
</p:tagLst>
</file>

<file path=ppt/tags/tag148.xml><?xml version="1.0" encoding="utf-8"?>
<p:tagLst xmlns:p="http://schemas.openxmlformats.org/presentationml/2006/main">
  <p:tag name="AS_UNIQUEID" val="693"/>
</p:tagLst>
</file>

<file path=ppt/tags/tag149.xml><?xml version="1.0" encoding="utf-8"?>
<p:tagLst xmlns:p="http://schemas.openxmlformats.org/presentationml/2006/main">
  <p:tag name="AS_UNIQUEID" val="694"/>
</p:tagLst>
</file>

<file path=ppt/tags/tag150.xml><?xml version="1.0" encoding="utf-8"?>
<p:tagLst xmlns:p="http://schemas.openxmlformats.org/presentationml/2006/main">
  <p:tag name="AS_UNIQUEID" val="695"/>
</p:tagLst>
</file>

<file path=ppt/tags/tag151.xml><?xml version="1.0" encoding="utf-8"?>
<p:tagLst xmlns:p="http://schemas.openxmlformats.org/presentationml/2006/main">
  <p:tag name="AS_UNIQUEID" val="696"/>
</p:tagLst>
</file>

<file path=ppt/tags/tag152.xml><?xml version="1.0" encoding="utf-8"?>
<p:tagLst xmlns:p="http://schemas.openxmlformats.org/presentationml/2006/main">
  <p:tag name="AS_UNIQUEID" val="697"/>
</p:tagLst>
</file>

<file path=ppt/tags/tag153.xml><?xml version="1.0" encoding="utf-8"?>
<p:tagLst xmlns:p="http://schemas.openxmlformats.org/presentationml/2006/main">
  <p:tag name="AS_UNIQUEID" val="698"/>
</p:tagLst>
</file>

<file path=ppt/tags/tag154.xml><?xml version="1.0" encoding="utf-8"?>
<p:tagLst xmlns:p="http://schemas.openxmlformats.org/presentationml/2006/main">
  <p:tag name="AS_UNIQUEID" val="914"/>
</p:tagLst>
</file>

<file path=ppt/tags/tag155.xml><?xml version="1.0" encoding="utf-8"?>
<p:tagLst xmlns:p="http://schemas.openxmlformats.org/presentationml/2006/main">
  <p:tag name="AS_UNIQUEID" val="700"/>
</p:tagLst>
</file>

<file path=ppt/tags/tag156.xml><?xml version="1.0" encoding="utf-8"?>
<p:tagLst xmlns:p="http://schemas.openxmlformats.org/presentationml/2006/main">
  <p:tag name="AS_UNIQUEID" val="701"/>
</p:tagLst>
</file>

<file path=ppt/tags/tag157.xml><?xml version="1.0" encoding="utf-8"?>
<p:tagLst xmlns:p="http://schemas.openxmlformats.org/presentationml/2006/main">
  <p:tag name="AS_UNIQUEID" val="702"/>
</p:tagLst>
</file>

<file path=ppt/tags/tag158.xml><?xml version="1.0" encoding="utf-8"?>
<p:tagLst xmlns:p="http://schemas.openxmlformats.org/presentationml/2006/main">
  <p:tag name="AS_UNIQUEID" val="915"/>
</p:tagLst>
</file>

<file path=ppt/tags/tag159.xml><?xml version="1.0" encoding="utf-8"?>
<p:tagLst xmlns:p="http://schemas.openxmlformats.org/presentationml/2006/main">
  <p:tag name="AS_UNIQUEID" val="704"/>
</p:tagLst>
</file>

<file path=ppt/tags/tag160.xml><?xml version="1.0" encoding="utf-8"?>
<p:tagLst xmlns:p="http://schemas.openxmlformats.org/presentationml/2006/main">
  <p:tag name="AS_UNIQUEID" val="705"/>
</p:tagLst>
</file>

<file path=ppt/tags/tag161.xml><?xml version="1.0" encoding="utf-8"?>
<p:tagLst xmlns:p="http://schemas.openxmlformats.org/presentationml/2006/main">
  <p:tag name="AS_UNIQUEID" val="706"/>
</p:tagLst>
</file>

<file path=ppt/tags/tag162.xml><?xml version="1.0" encoding="utf-8"?>
<p:tagLst xmlns:p="http://schemas.openxmlformats.org/presentationml/2006/main">
  <p:tag name="AS_UNIQUEID" val="707"/>
</p:tagLst>
</file>

<file path=ppt/tags/tag163.xml><?xml version="1.0" encoding="utf-8"?>
<p:tagLst xmlns:p="http://schemas.openxmlformats.org/presentationml/2006/main">
  <p:tag name="AS_UNIQUEID" val="708"/>
</p:tagLst>
</file>

<file path=ppt/tags/tag164.xml><?xml version="1.0" encoding="utf-8"?>
<p:tagLst xmlns:p="http://schemas.openxmlformats.org/presentationml/2006/main">
  <p:tag name="AS_UNIQUEID" val="709"/>
</p:tagLst>
</file>

<file path=ppt/tags/tag165.xml><?xml version="1.0" encoding="utf-8"?>
<p:tagLst xmlns:p="http://schemas.openxmlformats.org/presentationml/2006/main">
  <p:tag name="AS_UNIQUEID" val="710"/>
</p:tagLst>
</file>

<file path=ppt/tags/tag166.xml><?xml version="1.0" encoding="utf-8"?>
<p:tagLst xmlns:p="http://schemas.openxmlformats.org/presentationml/2006/main">
  <p:tag name="AS_UNIQUEID" val="711"/>
</p:tagLst>
</file>

<file path=ppt/tags/tag167.xml><?xml version="1.0" encoding="utf-8"?>
<p:tagLst xmlns:p="http://schemas.openxmlformats.org/presentationml/2006/main">
  <p:tag name="AS_UNIQUEID" val="712"/>
</p:tagLst>
</file>

<file path=ppt/tags/tag168.xml><?xml version="1.0" encoding="utf-8"?>
<p:tagLst xmlns:p="http://schemas.openxmlformats.org/presentationml/2006/main">
  <p:tag name="AS_UNIQUEID" val="713"/>
</p:tagLst>
</file>

<file path=ppt/tags/tag169.xml><?xml version="1.0" encoding="utf-8"?>
<p:tagLst xmlns:p="http://schemas.openxmlformats.org/presentationml/2006/main">
  <p:tag name="AS_UNIQUEID" val="714"/>
</p:tagLst>
</file>

<file path=ppt/tags/tag170.xml><?xml version="1.0" encoding="utf-8"?>
<p:tagLst xmlns:p="http://schemas.openxmlformats.org/presentationml/2006/main">
  <p:tag name="AS_UNIQUEID" val="715"/>
</p:tagLst>
</file>

<file path=ppt/tags/tag171.xml><?xml version="1.0" encoding="utf-8"?>
<p:tagLst xmlns:p="http://schemas.openxmlformats.org/presentationml/2006/main">
  <p:tag name="AS_UNIQUEID" val="716"/>
</p:tagLst>
</file>

<file path=ppt/tags/tag172.xml><?xml version="1.0" encoding="utf-8"?>
<p:tagLst xmlns:p="http://schemas.openxmlformats.org/presentationml/2006/main">
  <p:tag name="AS_UNIQUEID" val="717"/>
</p:tagLst>
</file>

<file path=ppt/tags/tag173.xml><?xml version="1.0" encoding="utf-8"?>
<p:tagLst xmlns:p="http://schemas.openxmlformats.org/presentationml/2006/main">
  <p:tag name="AS_UNIQUEID" val="718"/>
</p:tagLst>
</file>

<file path=ppt/tags/tag174.xml><?xml version="1.0" encoding="utf-8"?>
<p:tagLst xmlns:p="http://schemas.openxmlformats.org/presentationml/2006/main">
  <p:tag name="AS_UNIQUEID" val="719"/>
</p:tagLst>
</file>

<file path=ppt/tags/tag175.xml><?xml version="1.0" encoding="utf-8"?>
<p:tagLst xmlns:p="http://schemas.openxmlformats.org/presentationml/2006/main">
  <p:tag name="AS_UNIQUEID" val="720"/>
</p:tagLst>
</file>

<file path=ppt/tags/tag176.xml><?xml version="1.0" encoding="utf-8"?>
<p:tagLst xmlns:p="http://schemas.openxmlformats.org/presentationml/2006/main">
  <p:tag name="AS_UNIQUEID" val="721"/>
</p:tagLst>
</file>

<file path=ppt/tags/tag177.xml><?xml version="1.0" encoding="utf-8"?>
<p:tagLst xmlns:p="http://schemas.openxmlformats.org/presentationml/2006/main">
  <p:tag name="AS_UNIQUEID" val="916"/>
</p:tagLst>
</file>

<file path=ppt/tags/tag178.xml><?xml version="1.0" encoding="utf-8"?>
<p:tagLst xmlns:p="http://schemas.openxmlformats.org/presentationml/2006/main">
  <p:tag name="AS_UNIQUEID" val="723"/>
</p:tagLst>
</file>

<file path=ppt/tags/tag179.xml><?xml version="1.0" encoding="utf-8"?>
<p:tagLst xmlns:p="http://schemas.openxmlformats.org/presentationml/2006/main">
  <p:tag name="AS_UNIQUEID" val="724"/>
</p:tagLst>
</file>

<file path=ppt/tags/tag180.xml><?xml version="1.0" encoding="utf-8"?>
<p:tagLst xmlns:p="http://schemas.openxmlformats.org/presentationml/2006/main">
  <p:tag name="AS_UNIQUEID" val="725"/>
</p:tagLst>
</file>

<file path=ppt/tags/tag181.xml><?xml version="1.0" encoding="utf-8"?>
<p:tagLst xmlns:p="http://schemas.openxmlformats.org/presentationml/2006/main">
  <p:tag name="AS_UNIQUEID" val="726"/>
</p:tagLst>
</file>

<file path=ppt/tags/tag182.xml><?xml version="1.0" encoding="utf-8"?>
<p:tagLst xmlns:p="http://schemas.openxmlformats.org/presentationml/2006/main">
  <p:tag name="AS_UNIQUEID" val="727"/>
</p:tagLst>
</file>

<file path=ppt/tags/tag183.xml><?xml version="1.0" encoding="utf-8"?>
<p:tagLst xmlns:p="http://schemas.openxmlformats.org/presentationml/2006/main">
  <p:tag name="AS_UNIQUEID" val="728"/>
</p:tagLst>
</file>

<file path=ppt/tags/tag184.xml><?xml version="1.0" encoding="utf-8"?>
<p:tagLst xmlns:p="http://schemas.openxmlformats.org/presentationml/2006/main">
  <p:tag name="AS_UNIQUEID" val="729"/>
</p:tagLst>
</file>

<file path=ppt/tags/tag185.xml><?xml version="1.0" encoding="utf-8"?>
<p:tagLst xmlns:p="http://schemas.openxmlformats.org/presentationml/2006/main">
  <p:tag name="AS_UNIQUEID" val="730"/>
</p:tagLst>
</file>

<file path=ppt/tags/tag186.xml><?xml version="1.0" encoding="utf-8"?>
<p:tagLst xmlns:p="http://schemas.openxmlformats.org/presentationml/2006/main">
  <p:tag name="AS_UNIQUEID" val="731"/>
</p:tagLst>
</file>

<file path=ppt/tags/tag187.xml><?xml version="1.0" encoding="utf-8"?>
<p:tagLst xmlns:p="http://schemas.openxmlformats.org/presentationml/2006/main">
  <p:tag name="AS_UNIQUEID" val="732"/>
</p:tagLst>
</file>

<file path=ppt/tags/tag188.xml><?xml version="1.0" encoding="utf-8"?>
<p:tagLst xmlns:p="http://schemas.openxmlformats.org/presentationml/2006/main">
  <p:tag name="AS_UNIQUEID" val="733"/>
</p:tagLst>
</file>

<file path=ppt/tags/tag189.xml><?xml version="1.0" encoding="utf-8"?>
<p:tagLst xmlns:p="http://schemas.openxmlformats.org/presentationml/2006/main">
  <p:tag name="AS_UNIQUEID" val="734"/>
</p:tagLst>
</file>

<file path=ppt/tags/tag190.xml><?xml version="1.0" encoding="utf-8"?>
<p:tagLst xmlns:p="http://schemas.openxmlformats.org/presentationml/2006/main">
  <p:tag name="AS_UNIQUEID" val="735"/>
</p:tagLst>
</file>

<file path=ppt/tags/tag191.xml><?xml version="1.0" encoding="utf-8"?>
<p:tagLst xmlns:p="http://schemas.openxmlformats.org/presentationml/2006/main">
  <p:tag name="AS_UNIQUEID" val="736"/>
</p:tagLst>
</file>

<file path=ppt/tags/tag192.xml><?xml version="1.0" encoding="utf-8"?>
<p:tagLst xmlns:p="http://schemas.openxmlformats.org/presentationml/2006/main">
  <p:tag name="AS_UNIQUEID" val="917"/>
</p:tagLst>
</file>

<file path=ppt/tags/tag193.xml><?xml version="1.0" encoding="utf-8"?>
<p:tagLst xmlns:p="http://schemas.openxmlformats.org/presentationml/2006/main">
  <p:tag name="AS_UNIQUEID" val="738"/>
</p:tagLst>
</file>

<file path=ppt/tags/tag194.xml><?xml version="1.0" encoding="utf-8"?>
<p:tagLst xmlns:p="http://schemas.openxmlformats.org/presentationml/2006/main">
  <p:tag name="AS_UNIQUEID" val="739"/>
</p:tagLst>
</file>

<file path=ppt/tags/tag195.xml><?xml version="1.0" encoding="utf-8"?>
<p:tagLst xmlns:p="http://schemas.openxmlformats.org/presentationml/2006/main">
  <p:tag name="AS_UNIQUEID" val="740"/>
</p:tagLst>
</file>

<file path=ppt/tags/tag196.xml><?xml version="1.0" encoding="utf-8"?>
<p:tagLst xmlns:p="http://schemas.openxmlformats.org/presentationml/2006/main">
  <p:tag name="AS_UNIQUEID" val="741"/>
</p:tagLst>
</file>

<file path=ppt/tags/tag197.xml><?xml version="1.0" encoding="utf-8"?>
<p:tagLst xmlns:p="http://schemas.openxmlformats.org/presentationml/2006/main">
  <p:tag name="AS_UNIQUEID" val="742"/>
</p:tagLst>
</file>

<file path=ppt/tags/tag198.xml><?xml version="1.0" encoding="utf-8"?>
<p:tagLst xmlns:p="http://schemas.openxmlformats.org/presentationml/2006/main">
  <p:tag name="AS_UNIQUEID" val="743"/>
</p:tagLst>
</file>

<file path=ppt/tags/tag199.xml><?xml version="1.0" encoding="utf-8"?>
<p:tagLst xmlns:p="http://schemas.openxmlformats.org/presentationml/2006/main">
  <p:tag name="AS_UNIQUEID" val="918"/>
</p:tagLst>
</file>

<file path=ppt/tags/tag200.xml><?xml version="1.0" encoding="utf-8"?>
<p:tagLst xmlns:p="http://schemas.openxmlformats.org/presentationml/2006/main">
  <p:tag name="AS_UNIQUEID" val="745"/>
</p:tagLst>
</file>

<file path=ppt/tags/tag201.xml><?xml version="1.0" encoding="utf-8"?>
<p:tagLst xmlns:p="http://schemas.openxmlformats.org/presentationml/2006/main">
  <p:tag name="AS_UNIQUEID" val="746"/>
</p:tagLst>
</file>

<file path=ppt/tags/tag202.xml><?xml version="1.0" encoding="utf-8"?>
<p:tagLst xmlns:p="http://schemas.openxmlformats.org/presentationml/2006/main">
  <p:tag name="AS_UNIQUEID" val="747"/>
</p:tagLst>
</file>

<file path=ppt/tags/tag203.xml><?xml version="1.0" encoding="utf-8"?>
<p:tagLst xmlns:p="http://schemas.openxmlformats.org/presentationml/2006/main">
  <p:tag name="AS_UNIQUEID" val="748"/>
</p:tagLst>
</file>

<file path=ppt/tags/tag204.xml><?xml version="1.0" encoding="utf-8"?>
<p:tagLst xmlns:p="http://schemas.openxmlformats.org/presentationml/2006/main">
  <p:tag name="AS_UNIQUEID" val="749"/>
</p:tagLst>
</file>

<file path=ppt/tags/tag205.xml><?xml version="1.0" encoding="utf-8"?>
<p:tagLst xmlns:p="http://schemas.openxmlformats.org/presentationml/2006/main">
  <p:tag name="AS_UNIQUEID" val="750"/>
</p:tagLst>
</file>

<file path=ppt/tags/tag206.xml><?xml version="1.0" encoding="utf-8"?>
<p:tagLst xmlns:p="http://schemas.openxmlformats.org/presentationml/2006/main">
  <p:tag name="AS_UNIQUEID" val="751"/>
</p:tagLst>
</file>

<file path=ppt/tags/tag207.xml><?xml version="1.0" encoding="utf-8"?>
<p:tagLst xmlns:p="http://schemas.openxmlformats.org/presentationml/2006/main">
  <p:tag name="AS_UNIQUEID" val="752"/>
</p:tagLst>
</file>

<file path=ppt/tags/tag208.xml><?xml version="1.0" encoding="utf-8"?>
<p:tagLst xmlns:p="http://schemas.openxmlformats.org/presentationml/2006/main">
  <p:tag name="AS_UNIQUEID" val="753"/>
</p:tagLst>
</file>

<file path=ppt/tags/tag209.xml><?xml version="1.0" encoding="utf-8"?>
<p:tagLst xmlns:p="http://schemas.openxmlformats.org/presentationml/2006/main">
  <p:tag name="AS_UNIQUEID" val="754"/>
</p:tagLst>
</file>

<file path=ppt/tags/tag210.xml><?xml version="1.0" encoding="utf-8"?>
<p:tagLst xmlns:p="http://schemas.openxmlformats.org/presentationml/2006/main">
  <p:tag name="AS_UNIQUEID" val="755"/>
</p:tagLst>
</file>

<file path=ppt/tags/tag211.xml><?xml version="1.0" encoding="utf-8"?>
<p:tagLst xmlns:p="http://schemas.openxmlformats.org/presentationml/2006/main">
  <p:tag name="AS_UNIQUEID" val="756"/>
</p:tagLst>
</file>

<file path=ppt/tags/tag212.xml><?xml version="1.0" encoding="utf-8"?>
<p:tagLst xmlns:p="http://schemas.openxmlformats.org/presentationml/2006/main">
  <p:tag name="AS_UNIQUEID" val="757"/>
</p:tagLst>
</file>

<file path=ppt/tags/tag213.xml><?xml version="1.0" encoding="utf-8"?>
<p:tagLst xmlns:p="http://schemas.openxmlformats.org/presentationml/2006/main">
  <p:tag name="AS_UNIQUEID" val="758"/>
</p:tagLst>
</file>

<file path=ppt/tags/tag214.xml><?xml version="1.0" encoding="utf-8"?>
<p:tagLst xmlns:p="http://schemas.openxmlformats.org/presentationml/2006/main">
  <p:tag name="AS_UNIQUEID" val="759"/>
</p:tagLst>
</file>

<file path=ppt/tags/tag215.xml><?xml version="1.0" encoding="utf-8"?>
<p:tagLst xmlns:p="http://schemas.openxmlformats.org/presentationml/2006/main">
  <p:tag name="AS_UNIQUEID" val="760"/>
</p:tagLst>
</file>

<file path=ppt/tags/tag216.xml><?xml version="1.0" encoding="utf-8"?>
<p:tagLst xmlns:p="http://schemas.openxmlformats.org/presentationml/2006/main">
  <p:tag name="AS_UNIQUEID" val="761"/>
</p:tagLst>
</file>

<file path=ppt/tags/tag217.xml><?xml version="1.0" encoding="utf-8"?>
<p:tagLst xmlns:p="http://schemas.openxmlformats.org/presentationml/2006/main">
  <p:tag name="AS_UNIQUEID" val="762"/>
</p:tagLst>
</file>

<file path=ppt/tags/tag218.xml><?xml version="1.0" encoding="utf-8"?>
<p:tagLst xmlns:p="http://schemas.openxmlformats.org/presentationml/2006/main">
  <p:tag name="AS_UNIQUEID" val="919"/>
</p:tagLst>
</file>

<file path=ppt/tags/tag219.xml><?xml version="1.0" encoding="utf-8"?>
<p:tagLst xmlns:p="http://schemas.openxmlformats.org/presentationml/2006/main">
  <p:tag name="AS_UNIQUEID" val="764"/>
</p:tagLst>
</file>

<file path=ppt/tags/tag220.xml><?xml version="1.0" encoding="utf-8"?>
<p:tagLst xmlns:p="http://schemas.openxmlformats.org/presentationml/2006/main">
  <p:tag name="AS_UNIQUEID" val="765"/>
</p:tagLst>
</file>

<file path=ppt/tags/tag221.xml><?xml version="1.0" encoding="utf-8"?>
<p:tagLst xmlns:p="http://schemas.openxmlformats.org/presentationml/2006/main">
  <p:tag name="AS_UNIQUEID" val="766"/>
</p:tagLst>
</file>

<file path=ppt/tags/tag222.xml><?xml version="1.0" encoding="utf-8"?>
<p:tagLst xmlns:p="http://schemas.openxmlformats.org/presentationml/2006/main">
  <p:tag name="AS_UNIQUEID" val="767"/>
</p:tagLst>
</file>

<file path=ppt/tags/tag223.xml><?xml version="1.0" encoding="utf-8"?>
<p:tagLst xmlns:p="http://schemas.openxmlformats.org/presentationml/2006/main">
  <p:tag name="AS_UNIQUEID" val="768"/>
</p:tagLst>
</file>

<file path=ppt/tags/tag224.xml><?xml version="1.0" encoding="utf-8"?>
<p:tagLst xmlns:p="http://schemas.openxmlformats.org/presentationml/2006/main">
  <p:tag name="AS_UNIQUEID" val="769"/>
</p:tagLst>
</file>

<file path=ppt/tags/tag225.xml><?xml version="1.0" encoding="utf-8"?>
<p:tagLst xmlns:p="http://schemas.openxmlformats.org/presentationml/2006/main">
  <p:tag name="AS_UNIQUEID" val="770"/>
</p:tagLst>
</file>

<file path=ppt/tags/tag226.xml><?xml version="1.0" encoding="utf-8"?>
<p:tagLst xmlns:p="http://schemas.openxmlformats.org/presentationml/2006/main">
  <p:tag name="AS_UNIQUEID" val="771"/>
</p:tagLst>
</file>

<file path=ppt/tags/tag227.xml><?xml version="1.0" encoding="utf-8"?>
<p:tagLst xmlns:p="http://schemas.openxmlformats.org/presentationml/2006/main">
  <p:tag name="AS_UNIQUEID" val="772"/>
</p:tagLst>
</file>

<file path=ppt/tags/tag228.xml><?xml version="1.0" encoding="utf-8"?>
<p:tagLst xmlns:p="http://schemas.openxmlformats.org/presentationml/2006/main">
  <p:tag name="AS_UNIQUEID" val="773"/>
</p:tagLst>
</file>

<file path=ppt/tags/tag229.xml><?xml version="1.0" encoding="utf-8"?>
<p:tagLst xmlns:p="http://schemas.openxmlformats.org/presentationml/2006/main">
  <p:tag name="AS_UNIQUEID" val="774"/>
</p:tagLst>
</file>

<file path=ppt/tags/tag230.xml><?xml version="1.0" encoding="utf-8"?>
<p:tagLst xmlns:p="http://schemas.openxmlformats.org/presentationml/2006/main">
  <p:tag name="AS_UNIQUEID" val="775"/>
</p:tagLst>
</file>

<file path=ppt/tags/tag231.xml><?xml version="1.0" encoding="utf-8"?>
<p:tagLst xmlns:p="http://schemas.openxmlformats.org/presentationml/2006/main">
  <p:tag name="AS_UNIQUEID" val="776"/>
</p:tagLst>
</file>

<file path=ppt/tags/tag232.xml><?xml version="1.0" encoding="utf-8"?>
<p:tagLst xmlns:p="http://schemas.openxmlformats.org/presentationml/2006/main">
  <p:tag name="AS_UNIQUEID" val="920"/>
</p:tagLst>
</file>

<file path=ppt/tags/tag233.xml><?xml version="1.0" encoding="utf-8"?>
<p:tagLst xmlns:p="http://schemas.openxmlformats.org/presentationml/2006/main">
  <p:tag name="AS_UNIQUEID" val="778"/>
</p:tagLst>
</file>

<file path=ppt/tags/tag234.xml><?xml version="1.0" encoding="utf-8"?>
<p:tagLst xmlns:p="http://schemas.openxmlformats.org/presentationml/2006/main">
  <p:tag name="AS_UNIQUEID" val="779"/>
</p:tagLst>
</file>

<file path=ppt/tags/tag235.xml><?xml version="1.0" encoding="utf-8"?>
<p:tagLst xmlns:p="http://schemas.openxmlformats.org/presentationml/2006/main">
  <p:tag name="AS_UNIQUEID" val="921"/>
</p:tagLst>
</file>

<file path=ppt/tags/tag236.xml><?xml version="1.0" encoding="utf-8"?>
<p:tagLst xmlns:p="http://schemas.openxmlformats.org/presentationml/2006/main">
  <p:tag name="AS_UNIQUEID" val="781"/>
</p:tagLst>
</file>

<file path=ppt/tags/tag237.xml><?xml version="1.0" encoding="utf-8"?>
<p:tagLst xmlns:p="http://schemas.openxmlformats.org/presentationml/2006/main">
  <p:tag name="AS_UNIQUEID" val="782"/>
</p:tagLst>
</file>

<file path=ppt/tags/tag238.xml><?xml version="1.0" encoding="utf-8"?>
<p:tagLst xmlns:p="http://schemas.openxmlformats.org/presentationml/2006/main">
  <p:tag name="AS_UNIQUEID" val="783"/>
</p:tagLst>
</file>

<file path=ppt/tags/tag239.xml><?xml version="1.0" encoding="utf-8"?>
<p:tagLst xmlns:p="http://schemas.openxmlformats.org/presentationml/2006/main">
  <p:tag name="AS_UNIQUEID" val="784"/>
</p:tagLst>
</file>

<file path=ppt/tags/tag240.xml><?xml version="1.0" encoding="utf-8"?>
<p:tagLst xmlns:p="http://schemas.openxmlformats.org/presentationml/2006/main">
  <p:tag name="AS_UNIQUEID" val="922"/>
</p:tagLst>
</file>

<file path=ppt/tags/tag241.xml><?xml version="1.0" encoding="utf-8"?>
<p:tagLst xmlns:p="http://schemas.openxmlformats.org/presentationml/2006/main">
  <p:tag name="AS_UNIQUEID" val="786"/>
</p:tagLst>
</file>

<file path=ppt/tags/tag242.xml><?xml version="1.0" encoding="utf-8"?>
<p:tagLst xmlns:p="http://schemas.openxmlformats.org/presentationml/2006/main">
  <p:tag name="AS_UNIQUEID" val="787"/>
</p:tagLst>
</file>

<file path=ppt/tags/tag243.xml><?xml version="1.0" encoding="utf-8"?>
<p:tagLst xmlns:p="http://schemas.openxmlformats.org/presentationml/2006/main">
  <p:tag name="AS_UNIQUEID" val="788"/>
</p:tagLst>
</file>

<file path=ppt/tags/tag244.xml><?xml version="1.0" encoding="utf-8"?>
<p:tagLst xmlns:p="http://schemas.openxmlformats.org/presentationml/2006/main">
  <p:tag name="AS_UNIQUEID" val="789"/>
</p:tagLst>
</file>

<file path=ppt/tags/tag245.xml><?xml version="1.0" encoding="utf-8"?>
<p:tagLst xmlns:p="http://schemas.openxmlformats.org/presentationml/2006/main">
  <p:tag name="AS_UNIQUEID" val="790"/>
</p:tagLst>
</file>

<file path=ppt/tags/tag246.xml><?xml version="1.0" encoding="utf-8"?>
<p:tagLst xmlns:p="http://schemas.openxmlformats.org/presentationml/2006/main">
  <p:tag name="AS_UNIQUEID" val="923"/>
</p:tagLst>
</file>

<file path=ppt/tags/tag247.xml><?xml version="1.0" encoding="utf-8"?>
<p:tagLst xmlns:p="http://schemas.openxmlformats.org/presentationml/2006/main">
  <p:tag name="AS_UNIQUEID" val="793"/>
</p:tagLst>
</file>

<file path=ppt/tags/tag248.xml><?xml version="1.0" encoding="utf-8"?>
<p:tagLst xmlns:p="http://schemas.openxmlformats.org/presentationml/2006/main">
  <p:tag name="AS_UNIQUEID" val="794"/>
</p:tagLst>
</file>

<file path=ppt/tags/tag249.xml><?xml version="1.0" encoding="utf-8"?>
<p:tagLst xmlns:p="http://schemas.openxmlformats.org/presentationml/2006/main">
  <p:tag name="AS_UNIQUEID" val="795"/>
</p:tagLst>
</file>

<file path=ppt/tags/tag250.xml><?xml version="1.0" encoding="utf-8"?>
<p:tagLst xmlns:p="http://schemas.openxmlformats.org/presentationml/2006/main">
  <p:tag name="AS_UNIQUEID" val="796"/>
</p:tagLst>
</file>

<file path=ppt/tags/tag251.xml><?xml version="1.0" encoding="utf-8"?>
<p:tagLst xmlns:p="http://schemas.openxmlformats.org/presentationml/2006/main">
  <p:tag name="AS_UNIQUEID" val="797"/>
</p:tagLst>
</file>

<file path=ppt/tags/tag252.xml><?xml version="1.0" encoding="utf-8"?>
<p:tagLst xmlns:p="http://schemas.openxmlformats.org/presentationml/2006/main">
  <p:tag name="AS_UNIQUEID" val="798"/>
</p:tagLst>
</file>

<file path=ppt/tags/tag253.xml><?xml version="1.0" encoding="utf-8"?>
<p:tagLst xmlns:p="http://schemas.openxmlformats.org/presentationml/2006/main">
  <p:tag name="AS_UNIQUEID" val="799"/>
</p:tagLst>
</file>

<file path=ppt/tags/tag254.xml><?xml version="1.0" encoding="utf-8"?>
<p:tagLst xmlns:p="http://schemas.openxmlformats.org/presentationml/2006/main">
  <p:tag name="AS_UNIQUEID" val="800"/>
</p:tagLst>
</file>

<file path=ppt/tags/tag255.xml><?xml version="1.0" encoding="utf-8"?>
<p:tagLst xmlns:p="http://schemas.openxmlformats.org/presentationml/2006/main">
  <p:tag name="AS_UNIQUEID" val="999"/>
</p:tagLst>
</file>

<file path=ppt/tags/tag256.xml><?xml version="1.0" encoding="utf-8"?>
<p:tagLst xmlns:p="http://schemas.openxmlformats.org/presentationml/2006/main">
  <p:tag name="AS_UNIQUEID" val="1000"/>
</p:tagLst>
</file>

<file path=ppt/tags/tag2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none" rtlCol="0">
        <a:spAutoFit/>
      </a:bodyPr>
      <a:lstStyle>
        <a:defPPr>
          <a:defRPr sz="3200" b="1" dirty="0" smtClean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12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8">
      <vt:lpstr>Arial</vt:lpstr>
      <vt:lpstr>Calibri</vt:lpstr>
      <vt:lpstr>宋体</vt:lpstr>
      <vt:lpstr>思源黑体 CN Medium</vt:lpstr>
      <vt:lpstr>楷体</vt:lpstr>
      <vt:lpstr>方正隶变_GBK</vt:lpstr>
      <vt:lpstr>微软雅黑</vt:lpstr>
      <vt:lpstr>微软雅黑 Light</vt:lpstr>
      <vt:lpstr>黑体</vt:lpstr>
      <vt:lpstr>Kristen ITC</vt:lpstr>
      <vt:lpstr>badashanren</vt:lpstr>
      <vt:lpstr>经典行书简</vt:lpstr>
      <vt:lpstr>Copperplate Gothic Bold</vt:lpstr>
      <vt:lpstr>华康俪金黑W8</vt:lpstr>
      <vt:lpstr>汉语拼音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2024-09-17T08:43:08.322</cp:lastPrinted>
  <dcterms:created xsi:type="dcterms:W3CDTF">2024-09-17T00:43:08Z</dcterms:created>
  <dcterms:modified xsi:type="dcterms:W3CDTF">2024-09-17T00:43:10Z</dcterms:modified>
</cp:coreProperties>
</file>