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526C4-4950-49CD-9555-7F6773F0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E3592-8166-4EE0-8155-F6814B863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9399C-FF95-4C1E-9C88-EA4B385EE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24066-4C97-4ED1-B23E-41D49A65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F55DC-514A-46DC-A33C-B6B8A59C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C3D63-550F-4E97-A10E-2037BE52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A09C9-F29E-405A-A9DD-A274D5BD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C595D-B5DA-43C4-A67A-F6BD7C28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F70B5-E227-4983-8094-60F53E6E1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53B73-8C6F-42DA-96A6-482E5869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418E-E987-4A86-8CFD-2119B5C6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31" Type="http://schemas.openxmlformats.org/officeDocument/2006/relationships/tags" Target="../tags/tag233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51311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胫前动脉夹层的护理查房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胫前动脉夹层概述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胫前动脉夹层概述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胫前动脉夹层定义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胫前动脉夹层是一种常见的周围血管疾病，主要发生在下肢动脉。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胫前动脉夹层是由于动脉壁内膜撕裂，血液进入内膜和中膜之间，形成夹层。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胫前动脉夹层可能导致下肢缺血、疼痛、跛行等症状。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胫前动脉夹层的治疗方法包括药物治疗、介入治疗和手术治疗等。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发病原因和机制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动脉硬化：血管内膜损伤，脂质沉积，形成斑块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高血压：血流压力增大，血管壁受力增加，导致血管壁损伤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外伤：直接损伤血管壁，导致血管壁撕裂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遗传因素：基因突变，导致血管壁结构异常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感染：细菌、病毒等感染，导致血管壁炎症，损伤血管壁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疾病对机体的影响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胫前动脉夹层是一种严重的血管疾病，可导致下肢缺血、坏死。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胫前动脉夹层可引起下肢疼痛、麻木、无力等症状，影响患者的生活质量。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胫前动脉夹层可导致下肢动脉栓塞，引发急性心肌梗死、脑梗死等严重并发症。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胫前动脉夹层可导致下肢动脉硬化，增加心脑血管疾病的风险。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5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年龄：50岁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职业：教师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家庭状况：有一子一女</a:t>
            </a:r>
            <a:endParaRPr lang="zh-CN" altLang="en-US"/>
          </a:p>
          <a:p>
            <a:r>
              <a:rPr lang="zh-CN" altLang="en-US"/>
              <a:t>居住地：北京</a:t>
            </a:r>
            <a:endParaRPr lang="zh-CN" altLang="en-US"/>
          </a:p>
          <a:p>
            <a:r>
              <a:rPr lang="zh-CN" altLang="en-US"/>
              <a:t>病史：高血压、糖尿病</a:t>
            </a:r>
            <a:endParaRPr lang="zh-CN" altLang="en-US"/>
          </a:p>
          <a:p>
            <a:r>
              <a:rPr lang="zh-CN" altLang="en-US"/>
              <a:t>发病时间：2022年10月10日</a:t>
            </a:r>
            <a:endParaRPr lang="zh-CN" altLang="en-US"/>
          </a:p>
          <a:p>
            <a:r>
              <a:rPr lang="zh-CN" altLang="en-US"/>
              <a:t>入院时间：2022年10月12日</a:t>
            </a:r>
            <a:endParaRPr lang="zh-CN" altLang="en-US"/>
          </a:p>
          <a:p>
            <a:r>
              <a:rPr lang="zh-CN" altLang="en-US"/>
              <a:t>诊断：胫前动脉夹层</a:t>
            </a:r>
            <a:endParaRPr lang="zh-CN" altLang="en-US"/>
          </a:p>
          <a:p>
            <a:r>
              <a:rPr lang="zh-CN" altLang="en-US"/>
              <a:t>治疗方案：药物治疗、手术治疗</a:t>
            </a:r>
            <a:endParaRPr lang="zh-CN" altLang="en-US"/>
          </a:p>
          <a:p>
            <a:r>
              <a:rPr lang="zh-CN" altLang="en-US"/>
              <a:t>预后：良好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病程和治疗过程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治疗方案：药物治疗、手术治疗等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发病症状：疼痛、肿胀、皮肤苍白等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治疗效果：症状缓解、康复情况等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诊断方法：超声检查、CT检查等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护理要点：观察病情、预防并发症等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当前状况和问题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存在的问题和困难：护理过程中遇到的问题和困难，以及需要解决的问题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护理措施：护理评估、护理计划、护理实施等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病情描述：症状、体征、检查结果等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诊断和治疗方案：诊断依据、治疗方法、药物使用等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原因：胫前动脉夹层导致局部缺血、缺氧，引起疼痛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部位：小腿前外侧，可延伸至足背、足趾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程度：轻度至重度，可表现为持续性疼痛或间歇性疼痛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影响：影响患者日常生活、睡眠质量，降低生活质量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焦虑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原因：对疾病的担忧，对治疗效果的不确定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表现：紧张、失眠、食欲不振等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影响：影响患者的生活质量和康复进程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护理措施：提供心理支持，帮助患者了解疾病和治疗方案，保持良好的生活习惯，必要时使用药物治疗。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血管闭塞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护理措施：监测生命体征、止痛、抗凝治疗、血管扩张等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预防措施：控制血压、血脂、血糖，戒烟限酒，合理饮食等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病因：动脉粥样硬化、血栓形成、血管痉挛等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症状：疼痛、肿胀、皮肤苍白、感觉异常等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https://d.book118.com/796025131124010053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胫前动脉夹层的护理查房</vt:lpstr>
      <vt:lpstr>目录</vt:lpstr>
      <vt:lpstr>胫前动脉夹层概述</vt:lpstr>
      <vt:lpstr>胫前动脉夹层定义</vt:lpstr>
      <vt:lpstr>发病原因和机制</vt:lpstr>
      <vt:lpstr>疾病对机体的影响</vt:lpstr>
      <vt:lpstr>病例汇报</vt:lpstr>
      <vt:lpstr>患者基本信息</vt:lpstr>
      <vt:lpstr>病程和治疗过程</vt:lpstr>
      <vt:lpstr>当前状况和问题</vt:lpstr>
      <vt:lpstr>护理诊断</vt:lpstr>
      <vt:lpstr>疼痛</vt:lpstr>
      <vt:lpstr>焦虑</vt:lpstr>
      <vt:lpstr>血管闭塞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2024-09-20T07:05:35.862</cp:lastPrinted>
  <dcterms:created xsi:type="dcterms:W3CDTF">2024-09-19T23:05:35Z</dcterms:created>
  <dcterms:modified xsi:type="dcterms:W3CDTF">2024-09-19T23:05:38Z</dcterms:modified>
</cp:coreProperties>
</file>