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4CF26F-DEDC-4214-A636-96DA2AD7C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35D734-78CA-44ED-AE7F-5522CB565A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66AD14-1D0C-46E2-99AD-58B598877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249E0-6A5D-433C-9D92-45BF8718F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48AF959-274B-473D-BBB1-D53709D47F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42ACD6-E72D-4323-A475-9DA1749DC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7F944C-6BD0-4486-B041-397F2FC460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1CE3B0-390F-4EA8-B402-21FDE3DD7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9C3C5B-4801-4DC5-BE2E-7B49D34E2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06981-7E2A-43A0-ABB2-C9347F9F17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89A48D-95C8-412B-87BE-6C6148A542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6031022105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积聚的中医护理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中医护理在临床中的应用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中医护理的未来发展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3841" b="3841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积聚的中医护理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中医护理学中的重要概念，强调通过综合运用中医理论和护理技能，对患者的病情进行全面评估和干预，以达到预防和治疗疾病的目的。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积聚的中医护理在现代医学中的地位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随着现代医学的发展，人们对健康的需求不断提高，中医护理在维护和促进人类健康方面发挥着越来越重要的作用。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积聚的中医护理与现代医学的结合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中医护理与现代医学在理念和方法上存在差异，但两者结合可以发挥各自的优势，为患者提供更加全面和有效的护理服务。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中医护理的发展历程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从古代中医的护理实践到现代中医护理学的形成，经历了漫长的历史过程。在这个过程中，中医护理的理念、方法和技能不断得到完善和发展。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748" r="1674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当前中医护理面临的挑战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随着现代医学的快速发展和人们健康观念的转变，中医护理面临着诸多挑战。如何保持和发展中医特色，同时与现代医学相结合，是中医护理需要思考和解决的问题。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积聚的中医护理的研究意义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通过对积聚的中医护理的研究，可以深入了解中医护理的理论和实践，挖掘其独特的优势和价值，为现代医学和人类健康事业的发展提供有益的借鉴和参考。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是中医护理的基本原则之一，它强调人体是一个有机的整体，各个部分之间相互联系、相互影响。在护理过程中，需要全面考虑患者的生理、心理、社会等方面的状况，采取综合性的护理措施，以达到最佳的护理效果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观念还体现在对疾病的认识上，中医认为疾病的发生和发展是人体内部阴阳失衡的结果，而这种失衡又是与环境、气候、饮食、起居等外部因素密切相关的。因此，在护理过程中，需要综合考虑各种因素对人体的影响，从整体的角度出发，制定个性化的护理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整体观念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是中医护理的又一基本原则，它是指在护理过程中，需要根据患者的具体病情和体质状况，采取不同的护理措施。中医认为，同一种疾病在不同的人身上可能表现出不同的症状和体征，因此需要针对患者的具体情况进行个体化的护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施护要求护士具备丰富的医学知识和临床经验，能够准确判断患者的病情和体质状况，从而制定出科学合理的护理方案。在实施护理过程中，还需要密切观察患者的反应和变化，及时调整护理措施，以达到最佳的护理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辨证施护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因制宜原则是指因人、因时、因地制宜的护理原则。因人制宜是指根据患者的年龄、性别、体质、生活习惯等因素制定个性化的护理方案；因时制宜是指根据季节、气候等因素制定适宜的护理方案；因地制宜是指根据地域、环境等因素制定适宜的护理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因制宜原则要求护士在护理过程中充分考虑患者的个体差异、环境变化和地域特点，制定出符合患者实际情况的护理方案。同时，还需要根据患者的病情变化和反馈，及时调整护理措施，以达到最佳的护理效果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三因制宜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中医护理的方法和技术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针灸疗法是中医护理中常用的方法之一，通过刺激穴位来调节身体的气血流通，达到治疗疾病的目的。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针灸疗法通过针刺或艾灸刺激身体特定穴位，以调动身体内在的抗病能力，缓解病痛。针灸可以用于治疗各种疾病，如疼痛、神经系统疾病、消化系统疾病等。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t="5722" b="572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针灸疗法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https://d.book118.com/796031022105010102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2024-09-27T04:49:36.331</cp:lastPrinted>
  <dcterms:created xsi:type="dcterms:W3CDTF">2024-09-26T20:49:36Z</dcterms:created>
  <dcterms:modified xsi:type="dcterms:W3CDTF">2024-09-26T20:49:38Z</dcterms:modified>
</cp:coreProperties>
</file>